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6" r:id="rId4"/>
    <p:sldMasterId id="2147483677" r:id="rId5"/>
    <p:sldMasterId id="2147483694" r:id="rId6"/>
    <p:sldMasterId id="2147483660" r:id="rId7"/>
    <p:sldMasterId id="2147483648" r:id="rId8"/>
  </p:sldMasterIdLst>
  <p:notesMasterIdLst>
    <p:notesMasterId r:id="rId50"/>
  </p:notesMasterIdLst>
  <p:sldIdLst>
    <p:sldId id="256" r:id="rId9"/>
    <p:sldId id="273" r:id="rId10"/>
    <p:sldId id="302" r:id="rId11"/>
    <p:sldId id="263" r:id="rId12"/>
    <p:sldId id="268" r:id="rId13"/>
    <p:sldId id="269" r:id="rId14"/>
    <p:sldId id="270" r:id="rId15"/>
    <p:sldId id="271" r:id="rId16"/>
    <p:sldId id="272" r:id="rId17"/>
    <p:sldId id="274" r:id="rId18"/>
    <p:sldId id="264" r:id="rId19"/>
    <p:sldId id="282" r:id="rId20"/>
    <p:sldId id="257" r:id="rId21"/>
    <p:sldId id="262" r:id="rId22"/>
    <p:sldId id="286" r:id="rId23"/>
    <p:sldId id="260" r:id="rId24"/>
    <p:sldId id="280" r:id="rId25"/>
    <p:sldId id="275" r:id="rId26"/>
    <p:sldId id="290" r:id="rId27"/>
    <p:sldId id="283" r:id="rId28"/>
    <p:sldId id="291" r:id="rId29"/>
    <p:sldId id="292" r:id="rId30"/>
    <p:sldId id="293" r:id="rId31"/>
    <p:sldId id="294" r:id="rId32"/>
    <p:sldId id="295" r:id="rId33"/>
    <p:sldId id="296" r:id="rId34"/>
    <p:sldId id="276" r:id="rId35"/>
    <p:sldId id="297" r:id="rId36"/>
    <p:sldId id="298" r:id="rId37"/>
    <p:sldId id="278" r:id="rId38"/>
    <p:sldId id="299" r:id="rId39"/>
    <p:sldId id="284" r:id="rId40"/>
    <p:sldId id="300" r:id="rId41"/>
    <p:sldId id="281" r:id="rId42"/>
    <p:sldId id="267" r:id="rId43"/>
    <p:sldId id="301" r:id="rId44"/>
    <p:sldId id="289" r:id="rId45"/>
    <p:sldId id="288" r:id="rId46"/>
    <p:sldId id="258" r:id="rId47"/>
    <p:sldId id="285" r:id="rId48"/>
    <p:sldId id="277" r:id="rId4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2E3"/>
    <a:srgbClr val="575651"/>
    <a:srgbClr val="FFCF53"/>
    <a:srgbClr val="FF4E1B"/>
    <a:srgbClr val="E94E1B"/>
    <a:srgbClr val="FF5623"/>
    <a:srgbClr val="F39200"/>
    <a:srgbClr val="9D9D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AA05CE-9B80-5B55-1D02-F3C43218703C}" v="307" dt="2025-11-20T11:09:47.568"/>
    <p1510:client id="{52E08AD2-6267-4C04-B99B-5BC1BB525F8C}" v="597" dt="2025-11-19T09:56:37.516"/>
    <p1510:client id="{78C48F0F-BE0D-4B01-804C-AE92F6D927F0}" v="92" dt="2025-11-20T13:02:59.540"/>
    <p1510:client id="{A850BE1D-C9EA-48ED-B2C4-583CE562265E}" v="8" dt="2025-11-20T09:08:57.9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43"/>
    <p:restoredTop sz="94660"/>
  </p:normalViewPr>
  <p:slideViewPr>
    <p:cSldViewPr snapToGrid="0">
      <p:cViewPr varScale="1">
        <p:scale>
          <a:sx n="191" d="100"/>
          <a:sy n="191" d="100"/>
        </p:scale>
        <p:origin x="32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elie Bartelds" userId="0e91b6b5-0059-4952-bfb5-92754aafd929" providerId="ADAL" clId="{84B36BC1-E9D5-4F3E-8A1E-99B4759129CF}"/>
    <pc:docChg chg="custSel addSld modSld sldOrd">
      <pc:chgData name="Emelie Bartelds" userId="0e91b6b5-0059-4952-bfb5-92754aafd929" providerId="ADAL" clId="{84B36BC1-E9D5-4F3E-8A1E-99B4759129CF}" dt="2025-11-19T18:29:48.335" v="1764" actId="20577"/>
      <pc:docMkLst>
        <pc:docMk/>
      </pc:docMkLst>
      <pc:sldChg chg="modNotesTx">
        <pc:chgData name="Emelie Bartelds" userId="0e91b6b5-0059-4952-bfb5-92754aafd929" providerId="ADAL" clId="{84B36BC1-E9D5-4F3E-8A1E-99B4759129CF}" dt="2025-11-18T12:44:14.838" v="518" actId="20577"/>
        <pc:sldMkLst>
          <pc:docMk/>
          <pc:sldMk cId="2643909072" sldId="260"/>
        </pc:sldMkLst>
      </pc:sldChg>
      <pc:sldChg chg="modSp add mod ord">
        <pc:chgData name="Emelie Bartelds" userId="0e91b6b5-0059-4952-bfb5-92754aafd929" providerId="ADAL" clId="{84B36BC1-E9D5-4F3E-8A1E-99B4759129CF}" dt="2025-10-29T07:51:31.349" v="49"/>
        <pc:sldMkLst>
          <pc:docMk/>
          <pc:sldMk cId="2163179861" sldId="263"/>
        </pc:sldMkLst>
        <pc:spChg chg="mod">
          <ac:chgData name="Emelie Bartelds" userId="0e91b6b5-0059-4952-bfb5-92754aafd929" providerId="ADAL" clId="{84B36BC1-E9D5-4F3E-8A1E-99B4759129CF}" dt="2025-10-29T07:51:31.349" v="49"/>
          <ac:spMkLst>
            <pc:docMk/>
            <pc:sldMk cId="2163179861" sldId="263"/>
            <ac:spMk id="2" creationId="{67FAE8CE-0A7C-86EE-8D44-A31BF3464711}"/>
          </ac:spMkLst>
        </pc:spChg>
        <pc:spChg chg="mod">
          <ac:chgData name="Emelie Bartelds" userId="0e91b6b5-0059-4952-bfb5-92754aafd929" providerId="ADAL" clId="{84B36BC1-E9D5-4F3E-8A1E-99B4759129CF}" dt="2025-10-29T07:50:59.107" v="47" actId="2711"/>
          <ac:spMkLst>
            <pc:docMk/>
            <pc:sldMk cId="2163179861" sldId="263"/>
            <ac:spMk id="5" creationId="{9FE34538-8019-BC80-B808-733598149BB8}"/>
          </ac:spMkLst>
        </pc:spChg>
      </pc:sldChg>
      <pc:sldChg chg="modSp add mod">
        <pc:chgData name="Emelie Bartelds" userId="0e91b6b5-0059-4952-bfb5-92754aafd929" providerId="ADAL" clId="{84B36BC1-E9D5-4F3E-8A1E-99B4759129CF}" dt="2025-11-18T12:24:59.183" v="426" actId="13926"/>
        <pc:sldMkLst>
          <pc:docMk/>
          <pc:sldMk cId="1413542445" sldId="264"/>
        </pc:sldMkLst>
        <pc:spChg chg="mod">
          <ac:chgData name="Emelie Bartelds" userId="0e91b6b5-0059-4952-bfb5-92754aafd929" providerId="ADAL" clId="{84B36BC1-E9D5-4F3E-8A1E-99B4759129CF}" dt="2025-11-18T12:24:59.183" v="426" actId="13926"/>
          <ac:spMkLst>
            <pc:docMk/>
            <pc:sldMk cId="1413542445" sldId="264"/>
            <ac:spMk id="2" creationId="{D9D43271-1E75-F94A-6BAB-163386BB3979}"/>
          </ac:spMkLst>
        </pc:spChg>
        <pc:spChg chg="mod">
          <ac:chgData name="Emelie Bartelds" userId="0e91b6b5-0059-4952-bfb5-92754aafd929" providerId="ADAL" clId="{84B36BC1-E9D5-4F3E-8A1E-99B4759129CF}" dt="2025-10-29T07:52:29.822" v="88" actId="6549"/>
          <ac:spMkLst>
            <pc:docMk/>
            <pc:sldMk cId="1413542445" sldId="264"/>
            <ac:spMk id="5" creationId="{F9CF5393-9C2D-C377-06A2-3A1897F81F03}"/>
          </ac:spMkLst>
        </pc:spChg>
        <pc:grpChg chg="mod">
          <ac:chgData name="Emelie Bartelds" userId="0e91b6b5-0059-4952-bfb5-92754aafd929" providerId="ADAL" clId="{84B36BC1-E9D5-4F3E-8A1E-99B4759129CF}" dt="2025-10-29T08:03:46.589" v="240" actId="1076"/>
          <ac:grpSpMkLst>
            <pc:docMk/>
            <pc:sldMk cId="1413542445" sldId="264"/>
            <ac:grpSpMk id="15" creationId="{6475048C-80E9-6054-D34A-B6B232126B4C}"/>
          </ac:grpSpMkLst>
        </pc:grpChg>
        <pc:picChg chg="mod">
          <ac:chgData name="Emelie Bartelds" userId="0e91b6b5-0059-4952-bfb5-92754aafd929" providerId="ADAL" clId="{84B36BC1-E9D5-4F3E-8A1E-99B4759129CF}" dt="2025-10-29T08:04:04.031" v="242" actId="1076"/>
          <ac:picMkLst>
            <pc:docMk/>
            <pc:sldMk cId="1413542445" sldId="264"/>
            <ac:picMk id="16" creationId="{CC784A72-F408-2451-D6B6-65F6141E108B}"/>
          </ac:picMkLst>
        </pc:picChg>
        <pc:picChg chg="mod">
          <ac:chgData name="Emelie Bartelds" userId="0e91b6b5-0059-4952-bfb5-92754aafd929" providerId="ADAL" clId="{84B36BC1-E9D5-4F3E-8A1E-99B4759129CF}" dt="2025-10-29T08:03:53" v="241" actId="14100"/>
          <ac:picMkLst>
            <pc:docMk/>
            <pc:sldMk cId="1413542445" sldId="264"/>
            <ac:picMk id="20" creationId="{74E711E8-CBF4-5204-4514-1E104B104381}"/>
          </ac:picMkLst>
        </pc:picChg>
      </pc:sldChg>
      <pc:sldChg chg="modSp mod">
        <pc:chgData name="Emelie Bartelds" userId="0e91b6b5-0059-4952-bfb5-92754aafd929" providerId="ADAL" clId="{84B36BC1-E9D5-4F3E-8A1E-99B4759129CF}" dt="2025-11-19T18:29:48.335" v="1764" actId="20577"/>
        <pc:sldMkLst>
          <pc:docMk/>
          <pc:sldMk cId="2687411986" sldId="280"/>
        </pc:sldMkLst>
        <pc:spChg chg="mod">
          <ac:chgData name="Emelie Bartelds" userId="0e91b6b5-0059-4952-bfb5-92754aafd929" providerId="ADAL" clId="{84B36BC1-E9D5-4F3E-8A1E-99B4759129CF}" dt="2025-11-18T12:55:28.246" v="1181" actId="6549"/>
          <ac:spMkLst>
            <pc:docMk/>
            <pc:sldMk cId="2687411986" sldId="280"/>
            <ac:spMk id="2" creationId="{5ECAF450-E4BC-1618-1C22-566DB72158C0}"/>
          </ac:spMkLst>
        </pc:spChg>
        <pc:spChg chg="mod">
          <ac:chgData name="Emelie Bartelds" userId="0e91b6b5-0059-4952-bfb5-92754aafd929" providerId="ADAL" clId="{84B36BC1-E9D5-4F3E-8A1E-99B4759129CF}" dt="2025-11-19T18:29:48.335" v="1764" actId="20577"/>
          <ac:spMkLst>
            <pc:docMk/>
            <pc:sldMk cId="2687411986" sldId="280"/>
            <ac:spMk id="3" creationId="{B1034091-C33C-6C03-59F2-BCCEF3B616B2}"/>
          </ac:spMkLst>
        </pc:spChg>
      </pc:sldChg>
      <pc:sldChg chg="modSp mod">
        <pc:chgData name="Emelie Bartelds" userId="0e91b6b5-0059-4952-bfb5-92754aafd929" providerId="ADAL" clId="{84B36BC1-E9D5-4F3E-8A1E-99B4759129CF}" dt="2025-11-18T12:36:30.838" v="434" actId="20577"/>
        <pc:sldMkLst>
          <pc:docMk/>
          <pc:sldMk cId="2833646966" sldId="282"/>
        </pc:sldMkLst>
        <pc:spChg chg="mod">
          <ac:chgData name="Emelie Bartelds" userId="0e91b6b5-0059-4952-bfb5-92754aafd929" providerId="ADAL" clId="{84B36BC1-E9D5-4F3E-8A1E-99B4759129CF}" dt="2025-11-18T12:36:30.838" v="434" actId="20577"/>
          <ac:spMkLst>
            <pc:docMk/>
            <pc:sldMk cId="2833646966" sldId="282"/>
            <ac:spMk id="2" creationId="{33009B15-7FBE-1564-A15B-439BDB779437}"/>
          </ac:spMkLst>
        </pc:spChg>
      </pc:sldChg>
      <pc:sldChg chg="addSp delSp modSp add mod">
        <pc:chgData name="Emelie Bartelds" userId="0e91b6b5-0059-4952-bfb5-92754aafd929" providerId="ADAL" clId="{84B36BC1-E9D5-4F3E-8A1E-99B4759129CF}" dt="2025-11-19T18:28:57.991" v="1762" actId="20577"/>
        <pc:sldMkLst>
          <pc:docMk/>
          <pc:sldMk cId="3253221725" sldId="286"/>
        </pc:sldMkLst>
        <pc:spChg chg="mod">
          <ac:chgData name="Emelie Bartelds" userId="0e91b6b5-0059-4952-bfb5-92754aafd929" providerId="ADAL" clId="{84B36BC1-E9D5-4F3E-8A1E-99B4759129CF}" dt="2025-11-18T13:15:31.874" v="1371" actId="6549"/>
          <ac:spMkLst>
            <pc:docMk/>
            <pc:sldMk cId="3253221725" sldId="286"/>
            <ac:spMk id="2" creationId="{D71E45BB-B839-5FF0-A8F6-BC6BF2A18F1E}"/>
          </ac:spMkLst>
        </pc:spChg>
        <pc:spChg chg="add del mod">
          <ac:chgData name="Emelie Bartelds" userId="0e91b6b5-0059-4952-bfb5-92754aafd929" providerId="ADAL" clId="{84B36BC1-E9D5-4F3E-8A1E-99B4759129CF}" dt="2025-11-19T18:27:08.856" v="1618" actId="478"/>
          <ac:spMkLst>
            <pc:docMk/>
            <pc:sldMk cId="3253221725" sldId="286"/>
            <ac:spMk id="4" creationId="{85163A78-97B9-9B54-E320-2880C7C7BD34}"/>
          </ac:spMkLst>
        </pc:spChg>
        <pc:spChg chg="mod">
          <ac:chgData name="Emelie Bartelds" userId="0e91b6b5-0059-4952-bfb5-92754aafd929" providerId="ADAL" clId="{84B36BC1-E9D5-4F3E-8A1E-99B4759129CF}" dt="2025-11-18T13:16:03.089" v="1402" actId="6549"/>
          <ac:spMkLst>
            <pc:docMk/>
            <pc:sldMk cId="3253221725" sldId="286"/>
            <ac:spMk id="5" creationId="{A509B548-D5CD-46B5-9DB8-28480DD5B045}"/>
          </ac:spMkLst>
        </pc:spChg>
        <pc:spChg chg="add mod">
          <ac:chgData name="Emelie Bartelds" userId="0e91b6b5-0059-4952-bfb5-92754aafd929" providerId="ADAL" clId="{84B36BC1-E9D5-4F3E-8A1E-99B4759129CF}" dt="2025-11-18T13:22:47.027" v="1455" actId="1076"/>
          <ac:spMkLst>
            <pc:docMk/>
            <pc:sldMk cId="3253221725" sldId="286"/>
            <ac:spMk id="6" creationId="{CFD9FF9B-4042-13A1-9F23-6A219A2FAF5A}"/>
          </ac:spMkLst>
        </pc:spChg>
        <pc:spChg chg="add mod">
          <ac:chgData name="Emelie Bartelds" userId="0e91b6b5-0059-4952-bfb5-92754aafd929" providerId="ADAL" clId="{84B36BC1-E9D5-4F3E-8A1E-99B4759129CF}" dt="2025-11-18T13:37:09.512" v="1594" actId="1076"/>
          <ac:spMkLst>
            <pc:docMk/>
            <pc:sldMk cId="3253221725" sldId="286"/>
            <ac:spMk id="7" creationId="{E32761A9-FF2F-ABBC-8533-DE3188D781F3}"/>
          </ac:spMkLst>
        </pc:spChg>
        <pc:spChg chg="add mod">
          <ac:chgData name="Emelie Bartelds" userId="0e91b6b5-0059-4952-bfb5-92754aafd929" providerId="ADAL" clId="{84B36BC1-E9D5-4F3E-8A1E-99B4759129CF}" dt="2025-11-19T18:28:57.991" v="1762" actId="20577"/>
          <ac:spMkLst>
            <pc:docMk/>
            <pc:sldMk cId="3253221725" sldId="286"/>
            <ac:spMk id="8" creationId="{CC91A871-1520-39F5-5535-DCA84863934A}"/>
          </ac:spMkLst>
        </pc:spChg>
        <pc:spChg chg="add mod">
          <ac:chgData name="Emelie Bartelds" userId="0e91b6b5-0059-4952-bfb5-92754aafd929" providerId="ADAL" clId="{84B36BC1-E9D5-4F3E-8A1E-99B4759129CF}" dt="2025-11-18T13:23:58.159" v="1459" actId="13822"/>
          <ac:spMkLst>
            <pc:docMk/>
            <pc:sldMk cId="3253221725" sldId="286"/>
            <ac:spMk id="9" creationId="{812DA2BB-1AFB-1AEC-1F3A-B8C9E8773E7D}"/>
          </ac:spMkLst>
        </pc:spChg>
        <pc:spChg chg="add mod">
          <ac:chgData name="Emelie Bartelds" userId="0e91b6b5-0059-4952-bfb5-92754aafd929" providerId="ADAL" clId="{84B36BC1-E9D5-4F3E-8A1E-99B4759129CF}" dt="2025-11-18T13:27:43.319" v="1505" actId="1076"/>
          <ac:spMkLst>
            <pc:docMk/>
            <pc:sldMk cId="3253221725" sldId="286"/>
            <ac:spMk id="11" creationId="{31DEFA04-E7DF-DBA2-BE16-EBE5C6CB95A8}"/>
          </ac:spMkLst>
        </pc:spChg>
        <pc:spChg chg="add mod">
          <ac:chgData name="Emelie Bartelds" userId="0e91b6b5-0059-4952-bfb5-92754aafd929" providerId="ADAL" clId="{84B36BC1-E9D5-4F3E-8A1E-99B4759129CF}" dt="2025-11-19T18:28:38.737" v="1734" actId="6549"/>
          <ac:spMkLst>
            <pc:docMk/>
            <pc:sldMk cId="3253221725" sldId="286"/>
            <ac:spMk id="12" creationId="{7F9BE187-5934-4C4E-EF21-5D37C852B070}"/>
          </ac:spMkLst>
        </pc:spChg>
        <pc:spChg chg="add mod">
          <ac:chgData name="Emelie Bartelds" userId="0e91b6b5-0059-4952-bfb5-92754aafd929" providerId="ADAL" clId="{84B36BC1-E9D5-4F3E-8A1E-99B4759129CF}" dt="2025-11-18T13:27:32.511" v="1504" actId="1076"/>
          <ac:spMkLst>
            <pc:docMk/>
            <pc:sldMk cId="3253221725" sldId="286"/>
            <ac:spMk id="17" creationId="{7810C614-2DE0-41C3-1922-85F749BE02AD}"/>
          </ac:spMkLst>
        </pc:spChg>
        <pc:spChg chg="add mod">
          <ac:chgData name="Emelie Bartelds" userId="0e91b6b5-0059-4952-bfb5-92754aafd929" providerId="ADAL" clId="{84B36BC1-E9D5-4F3E-8A1E-99B4759129CF}" dt="2025-11-18T13:28:15.329" v="1508" actId="1076"/>
          <ac:spMkLst>
            <pc:docMk/>
            <pc:sldMk cId="3253221725" sldId="286"/>
            <ac:spMk id="19" creationId="{230B14E8-522E-A2F6-A8AA-095EEE7209FD}"/>
          </ac:spMkLst>
        </pc:spChg>
        <pc:spChg chg="add mod">
          <ac:chgData name="Emelie Bartelds" userId="0e91b6b5-0059-4952-bfb5-92754aafd929" providerId="ADAL" clId="{84B36BC1-E9D5-4F3E-8A1E-99B4759129CF}" dt="2025-11-19T18:28:23.122" v="1719" actId="6549"/>
          <ac:spMkLst>
            <pc:docMk/>
            <pc:sldMk cId="3253221725" sldId="286"/>
            <ac:spMk id="21" creationId="{46159C7B-9C0E-A892-D36B-D56E6E283FE7}"/>
          </ac:spMkLst>
        </pc:spChg>
        <pc:spChg chg="add mod">
          <ac:chgData name="Emelie Bartelds" userId="0e91b6b5-0059-4952-bfb5-92754aafd929" providerId="ADAL" clId="{84B36BC1-E9D5-4F3E-8A1E-99B4759129CF}" dt="2025-11-18T13:34:37.491" v="1562" actId="1076"/>
          <ac:spMkLst>
            <pc:docMk/>
            <pc:sldMk cId="3253221725" sldId="286"/>
            <ac:spMk id="23" creationId="{9D76AF97-745A-B163-CC10-3AE73BA5ABC9}"/>
          </ac:spMkLst>
        </pc:spChg>
        <pc:spChg chg="add mod">
          <ac:chgData name="Emelie Bartelds" userId="0e91b6b5-0059-4952-bfb5-92754aafd929" providerId="ADAL" clId="{84B36BC1-E9D5-4F3E-8A1E-99B4759129CF}" dt="2025-11-18T13:35:26.237" v="1566" actId="1076"/>
          <ac:spMkLst>
            <pc:docMk/>
            <pc:sldMk cId="3253221725" sldId="286"/>
            <ac:spMk id="25" creationId="{CF7689DE-D39F-C760-DD50-60682A5A8E47}"/>
          </ac:spMkLst>
        </pc:spChg>
        <pc:spChg chg="add mod">
          <ac:chgData name="Emelie Bartelds" userId="0e91b6b5-0059-4952-bfb5-92754aafd929" providerId="ADAL" clId="{84B36BC1-E9D5-4F3E-8A1E-99B4759129CF}" dt="2025-11-19T18:27:41.886" v="1662" actId="20577"/>
          <ac:spMkLst>
            <pc:docMk/>
            <pc:sldMk cId="3253221725" sldId="286"/>
            <ac:spMk id="26" creationId="{C8D70C2F-EE44-A1F3-92D2-C391E5C95339}"/>
          </ac:spMkLst>
        </pc:spChg>
        <pc:picChg chg="add mod">
          <ac:chgData name="Emelie Bartelds" userId="0e91b6b5-0059-4952-bfb5-92754aafd929" providerId="ADAL" clId="{84B36BC1-E9D5-4F3E-8A1E-99B4759129CF}" dt="2025-11-18T13:22:32.211" v="1453" actId="1076"/>
          <ac:picMkLst>
            <pc:docMk/>
            <pc:sldMk cId="3253221725" sldId="286"/>
            <ac:picMk id="3" creationId="{85DE9138-9695-045A-FCFA-E4334A4371F7}"/>
          </ac:picMkLst>
        </pc:picChg>
      </pc:sldChg>
    </pc:docChg>
  </pc:docChgLst>
  <pc:docChgLst>
    <pc:chgData name="Lobke van Kraay" userId="S::l.vankraay@swv-peellandpo.nl::09430d6a-1d27-4296-8054-d56bb4177cec" providerId="AD" clId="Web-{4A4B2420-88F4-DEEC-C24B-762EEA3A8407}"/>
    <pc:docChg chg="modSld sldOrd">
      <pc:chgData name="Lobke van Kraay" userId="S::l.vankraay@swv-peellandpo.nl::09430d6a-1d27-4296-8054-d56bb4177cec" providerId="AD" clId="Web-{4A4B2420-88F4-DEEC-C24B-762EEA3A8407}" dt="2025-10-29T09:03:09.836" v="280" actId="20577"/>
      <pc:docMkLst>
        <pc:docMk/>
      </pc:docMkLst>
      <pc:sldChg chg="modSp ord">
        <pc:chgData name="Lobke van Kraay" userId="S::l.vankraay@swv-peellandpo.nl::09430d6a-1d27-4296-8054-d56bb4177cec" providerId="AD" clId="Web-{4A4B2420-88F4-DEEC-C24B-762EEA3A8407}" dt="2025-10-29T08:35:31.162" v="72"/>
        <pc:sldMkLst>
          <pc:docMk/>
          <pc:sldMk cId="1599473396" sldId="257"/>
        </pc:sldMkLst>
      </pc:sldChg>
      <pc:sldChg chg="modSp">
        <pc:chgData name="Lobke van Kraay" userId="S::l.vankraay@swv-peellandpo.nl::09430d6a-1d27-4296-8054-d56bb4177cec" providerId="AD" clId="Web-{4A4B2420-88F4-DEEC-C24B-762EEA3A8407}" dt="2025-10-29T09:03:09.836" v="280" actId="20577"/>
        <pc:sldMkLst>
          <pc:docMk/>
          <pc:sldMk cId="1413542445" sldId="264"/>
        </pc:sldMkLst>
        <pc:spChg chg="mod">
          <ac:chgData name="Lobke van Kraay" userId="S::l.vankraay@swv-peellandpo.nl::09430d6a-1d27-4296-8054-d56bb4177cec" providerId="AD" clId="Web-{4A4B2420-88F4-DEEC-C24B-762EEA3A8407}" dt="2025-10-29T09:03:09.836" v="280" actId="20577"/>
          <ac:spMkLst>
            <pc:docMk/>
            <pc:sldMk cId="1413542445" sldId="264"/>
            <ac:spMk id="2" creationId="{D9D43271-1E75-F94A-6BAB-163386BB3979}"/>
          </ac:spMkLst>
        </pc:spChg>
      </pc:sldChg>
    </pc:docChg>
  </pc:docChgLst>
  <pc:docChgLst>
    <pc:chgData name="Lobke van Kraay" userId="S::l.vankraay@swv-peellandpo.nl::09430d6a-1d27-4296-8054-d56bb4177cec" providerId="AD" clId="Web-{46C79CAA-05B3-4CAC-5650-CE22332813A2}"/>
    <pc:docChg chg="addSld delSld modSld sldOrd">
      <pc:chgData name="Lobke van Kraay" userId="S::l.vankraay@swv-peellandpo.nl::09430d6a-1d27-4296-8054-d56bb4177cec" providerId="AD" clId="Web-{46C79CAA-05B3-4CAC-5650-CE22332813A2}" dt="2025-11-17T08:16:26.898" v="557" actId="20577"/>
      <pc:docMkLst>
        <pc:docMk/>
      </pc:docMkLst>
      <pc:sldChg chg="modSp">
        <pc:chgData name="Lobke van Kraay" userId="S::l.vankraay@swv-peellandpo.nl::09430d6a-1d27-4296-8054-d56bb4177cec" providerId="AD" clId="Web-{46C79CAA-05B3-4CAC-5650-CE22332813A2}" dt="2025-11-17T08:14:37.647" v="448" actId="20577"/>
        <pc:sldMkLst>
          <pc:docMk/>
          <pc:sldMk cId="4188527974" sldId="262"/>
        </pc:sldMkLst>
        <pc:spChg chg="mod">
          <ac:chgData name="Lobke van Kraay" userId="S::l.vankraay@swv-peellandpo.nl::09430d6a-1d27-4296-8054-d56bb4177cec" providerId="AD" clId="Web-{46C79CAA-05B3-4CAC-5650-CE22332813A2}" dt="2025-11-17T08:14:37.647" v="448" actId="20577"/>
          <ac:spMkLst>
            <pc:docMk/>
            <pc:sldMk cId="4188527974" sldId="262"/>
            <ac:spMk id="4" creationId="{40A7400E-BCB3-1C9E-78D0-02A6B91934ED}"/>
          </ac:spMkLst>
        </pc:spChg>
      </pc:sldChg>
      <pc:sldChg chg="modSp">
        <pc:chgData name="Lobke van Kraay" userId="S::l.vankraay@swv-peellandpo.nl::09430d6a-1d27-4296-8054-d56bb4177cec" providerId="AD" clId="Web-{46C79CAA-05B3-4CAC-5650-CE22332813A2}" dt="2025-11-17T08:11:33.833" v="387" actId="20577"/>
        <pc:sldMkLst>
          <pc:docMk/>
          <pc:sldMk cId="1413542445" sldId="264"/>
        </pc:sldMkLst>
        <pc:spChg chg="mod">
          <ac:chgData name="Lobke van Kraay" userId="S::l.vankraay@swv-peellandpo.nl::09430d6a-1d27-4296-8054-d56bb4177cec" providerId="AD" clId="Web-{46C79CAA-05B3-4CAC-5650-CE22332813A2}" dt="2025-11-17T08:11:33.833" v="387" actId="20577"/>
          <ac:spMkLst>
            <pc:docMk/>
            <pc:sldMk cId="1413542445" sldId="264"/>
            <ac:spMk id="2" creationId="{D9D43271-1E75-F94A-6BAB-163386BB3979}"/>
          </ac:spMkLst>
        </pc:spChg>
      </pc:sldChg>
      <pc:sldChg chg="modSp">
        <pc:chgData name="Lobke van Kraay" userId="S::l.vankraay@swv-peellandpo.nl::09430d6a-1d27-4296-8054-d56bb4177cec" providerId="AD" clId="Web-{46C79CAA-05B3-4CAC-5650-CE22332813A2}" dt="2025-11-17T08:16:26.898" v="557" actId="20577"/>
        <pc:sldMkLst>
          <pc:docMk/>
          <pc:sldMk cId="2833646966" sldId="282"/>
        </pc:sldMkLst>
        <pc:spChg chg="mod">
          <ac:chgData name="Lobke van Kraay" userId="S::l.vankraay@swv-peellandpo.nl::09430d6a-1d27-4296-8054-d56bb4177cec" providerId="AD" clId="Web-{46C79CAA-05B3-4CAC-5650-CE22332813A2}" dt="2025-11-17T08:16:26.898" v="557" actId="20577"/>
          <ac:spMkLst>
            <pc:docMk/>
            <pc:sldMk cId="2833646966" sldId="282"/>
            <ac:spMk id="2" creationId="{33009B15-7FBE-1564-A15B-439BDB779437}"/>
          </ac:spMkLst>
        </pc:spChg>
        <pc:spChg chg="mod">
          <ac:chgData name="Lobke van Kraay" userId="S::l.vankraay@swv-peellandpo.nl::09430d6a-1d27-4296-8054-d56bb4177cec" providerId="AD" clId="Web-{46C79CAA-05B3-4CAC-5650-CE22332813A2}" dt="2025-11-17T08:11:57.286" v="395" actId="20577"/>
          <ac:spMkLst>
            <pc:docMk/>
            <pc:sldMk cId="2833646966" sldId="282"/>
            <ac:spMk id="5" creationId="{B5330922-4E19-A5B0-A5E5-D04663E792E0}"/>
          </ac:spMkLst>
        </pc:spChg>
      </pc:sldChg>
      <pc:sldChg chg="modSp add ord replId">
        <pc:chgData name="Lobke van Kraay" userId="S::l.vankraay@swv-peellandpo.nl::09430d6a-1d27-4296-8054-d56bb4177cec" providerId="AD" clId="Web-{46C79CAA-05B3-4CAC-5650-CE22332813A2}" dt="2025-11-17T07:44:17.097" v="17" actId="20577"/>
        <pc:sldMkLst>
          <pc:docMk/>
          <pc:sldMk cId="3347809712" sldId="285"/>
        </pc:sldMkLst>
        <pc:spChg chg="mod">
          <ac:chgData name="Lobke van Kraay" userId="S::l.vankraay@swv-peellandpo.nl::09430d6a-1d27-4296-8054-d56bb4177cec" providerId="AD" clId="Web-{46C79CAA-05B3-4CAC-5650-CE22332813A2}" dt="2025-11-17T07:44:17.097" v="17" actId="20577"/>
          <ac:spMkLst>
            <pc:docMk/>
            <pc:sldMk cId="3347809712" sldId="285"/>
            <ac:spMk id="2" creationId="{A47BEEEE-6FB7-6169-1DCB-343144BD98F1}"/>
          </ac:spMkLst>
        </pc:spChg>
        <pc:spChg chg="mod">
          <ac:chgData name="Lobke van Kraay" userId="S::l.vankraay@swv-peellandpo.nl::09430d6a-1d27-4296-8054-d56bb4177cec" providerId="AD" clId="Web-{46C79CAA-05B3-4CAC-5650-CE22332813A2}" dt="2025-11-17T07:40:17.538" v="5" actId="20577"/>
          <ac:spMkLst>
            <pc:docMk/>
            <pc:sldMk cId="3347809712" sldId="285"/>
            <ac:spMk id="3" creationId="{FED14D7D-51F3-3953-4D87-1B9070984A9B}"/>
          </ac:spMkLst>
        </pc:spChg>
      </pc:sldChg>
    </pc:docChg>
  </pc:docChgLst>
  <pc:docChgLst>
    <pc:chgData name="Lobke van Kraay" userId="09430d6a-1d27-4296-8054-d56bb4177cec" providerId="ADAL" clId="{E38A4D0C-F0AB-47F8-A1D6-79E5B3E08EA5}"/>
    <pc:docChg chg="undo custSel addSld delSld modSld sldOrd">
      <pc:chgData name="Lobke van Kraay" userId="09430d6a-1d27-4296-8054-d56bb4177cec" providerId="ADAL" clId="{E38A4D0C-F0AB-47F8-A1D6-79E5B3E08EA5}" dt="2025-11-19T17:42:59.126" v="3651" actId="478"/>
      <pc:docMkLst>
        <pc:docMk/>
      </pc:docMkLst>
      <pc:sldChg chg="modNotesTx">
        <pc:chgData name="Lobke van Kraay" userId="09430d6a-1d27-4296-8054-d56bb4177cec" providerId="ADAL" clId="{E38A4D0C-F0AB-47F8-A1D6-79E5B3E08EA5}" dt="2025-11-18T15:24:35.257" v="1869" actId="6549"/>
        <pc:sldMkLst>
          <pc:docMk/>
          <pc:sldMk cId="2795642677" sldId="256"/>
        </pc:sldMkLst>
      </pc:sldChg>
      <pc:sldChg chg="addSp delSp modSp mod modNotesTx">
        <pc:chgData name="Lobke van Kraay" userId="09430d6a-1d27-4296-8054-d56bb4177cec" providerId="ADAL" clId="{E38A4D0C-F0AB-47F8-A1D6-79E5B3E08EA5}" dt="2025-11-19T09:58:38.411" v="3646" actId="20577"/>
        <pc:sldMkLst>
          <pc:docMk/>
          <pc:sldMk cId="1599473396" sldId="257"/>
        </pc:sldMkLst>
        <pc:spChg chg="mod">
          <ac:chgData name="Lobke van Kraay" userId="09430d6a-1d27-4296-8054-d56bb4177cec" providerId="ADAL" clId="{E38A4D0C-F0AB-47F8-A1D6-79E5B3E08EA5}" dt="2025-11-19T08:48:43.696" v="2764" actId="20577"/>
          <ac:spMkLst>
            <pc:docMk/>
            <pc:sldMk cId="1599473396" sldId="257"/>
            <ac:spMk id="4" creationId="{0A65164A-FCCD-82B1-A521-1BCA44D663F9}"/>
          </ac:spMkLst>
        </pc:spChg>
        <pc:graphicFrameChg chg="add mod modGraphic">
          <ac:chgData name="Lobke van Kraay" userId="09430d6a-1d27-4296-8054-d56bb4177cec" providerId="ADAL" clId="{E38A4D0C-F0AB-47F8-A1D6-79E5B3E08EA5}" dt="2025-11-19T09:58:38.411" v="3646" actId="20577"/>
          <ac:graphicFrameMkLst>
            <pc:docMk/>
            <pc:sldMk cId="1599473396" sldId="257"/>
            <ac:graphicFrameMk id="2" creationId="{7FF03B8B-1E47-CCB1-D68C-D2A9B9A14C49}"/>
          </ac:graphicFrameMkLst>
        </pc:graphicFrameChg>
        <pc:graphicFrameChg chg="del">
          <ac:chgData name="Lobke van Kraay" userId="09430d6a-1d27-4296-8054-d56bb4177cec" providerId="ADAL" clId="{E38A4D0C-F0AB-47F8-A1D6-79E5B3E08EA5}" dt="2025-11-19T08:29:36.377" v="2510" actId="478"/>
          <ac:graphicFrameMkLst>
            <pc:docMk/>
            <pc:sldMk cId="1599473396" sldId="257"/>
            <ac:graphicFrameMk id="3" creationId="{5E314080-9900-56A7-A496-8C4153334FFB}"/>
          </ac:graphicFrameMkLst>
        </pc:graphicFrameChg>
        <pc:picChg chg="add del">
          <ac:chgData name="Lobke van Kraay" userId="09430d6a-1d27-4296-8054-d56bb4177cec" providerId="ADAL" clId="{E38A4D0C-F0AB-47F8-A1D6-79E5B3E08EA5}" dt="2025-11-19T08:31:50.730" v="2535" actId="478"/>
          <ac:picMkLst>
            <pc:docMk/>
            <pc:sldMk cId="1599473396" sldId="257"/>
            <ac:picMk id="16" creationId="{FE5DAA9C-0BE2-B431-0994-646ECDBDB4E3}"/>
          </ac:picMkLst>
        </pc:picChg>
      </pc:sldChg>
      <pc:sldChg chg="delSp add del setBg delDesignElem">
        <pc:chgData name="Lobke van Kraay" userId="09430d6a-1d27-4296-8054-d56bb4177cec" providerId="ADAL" clId="{E38A4D0C-F0AB-47F8-A1D6-79E5B3E08EA5}" dt="2025-11-19T09:46:25.457" v="3267" actId="47"/>
        <pc:sldMkLst>
          <pc:docMk/>
          <pc:sldMk cId="1806411312" sldId="258"/>
        </pc:sldMkLst>
        <pc:spChg chg="del">
          <ac:chgData name="Lobke van Kraay" userId="09430d6a-1d27-4296-8054-d56bb4177cec" providerId="ADAL" clId="{E38A4D0C-F0AB-47F8-A1D6-79E5B3E08EA5}" dt="2025-11-19T08:58:39.268" v="2846"/>
          <ac:spMkLst>
            <pc:docMk/>
            <pc:sldMk cId="1806411312" sldId="258"/>
            <ac:spMk id="25" creationId="{66D61E08-70C3-48D8-BEA0-787111DC30DA}"/>
          </ac:spMkLst>
        </pc:spChg>
        <pc:spChg chg="del">
          <ac:chgData name="Lobke van Kraay" userId="09430d6a-1d27-4296-8054-d56bb4177cec" providerId="ADAL" clId="{E38A4D0C-F0AB-47F8-A1D6-79E5B3E08EA5}" dt="2025-11-19T08:58:39.268" v="2846"/>
          <ac:spMkLst>
            <pc:docMk/>
            <pc:sldMk cId="1806411312" sldId="258"/>
            <ac:spMk id="27" creationId="{FC55298F-0AE5-478E-AD2B-03C2614C5833}"/>
          </ac:spMkLst>
        </pc:spChg>
        <pc:spChg chg="del">
          <ac:chgData name="Lobke van Kraay" userId="09430d6a-1d27-4296-8054-d56bb4177cec" providerId="ADAL" clId="{E38A4D0C-F0AB-47F8-A1D6-79E5B3E08EA5}" dt="2025-11-19T08:58:39.268" v="2846"/>
          <ac:spMkLst>
            <pc:docMk/>
            <pc:sldMk cId="1806411312" sldId="258"/>
            <ac:spMk id="29" creationId="{C180E4EA-0B63-4779-A895-7E90E71088F3}"/>
          </ac:spMkLst>
        </pc:spChg>
        <pc:spChg chg="del">
          <ac:chgData name="Lobke van Kraay" userId="09430d6a-1d27-4296-8054-d56bb4177cec" providerId="ADAL" clId="{E38A4D0C-F0AB-47F8-A1D6-79E5B3E08EA5}" dt="2025-11-19T08:58:39.268" v="2846"/>
          <ac:spMkLst>
            <pc:docMk/>
            <pc:sldMk cId="1806411312" sldId="258"/>
            <ac:spMk id="31" creationId="{CEE01D9D-3DE8-4EED-B0D3-8F3C79CC7673}"/>
          </ac:spMkLst>
        </pc:spChg>
        <pc:spChg chg="del">
          <ac:chgData name="Lobke van Kraay" userId="09430d6a-1d27-4296-8054-d56bb4177cec" providerId="ADAL" clId="{E38A4D0C-F0AB-47F8-A1D6-79E5B3E08EA5}" dt="2025-11-19T08:58:39.268" v="2846"/>
          <ac:spMkLst>
            <pc:docMk/>
            <pc:sldMk cId="1806411312" sldId="258"/>
            <ac:spMk id="33" creationId="{89AF5CE9-607F-43F4-8983-DCD6DA4051FD}"/>
          </ac:spMkLst>
        </pc:spChg>
        <pc:spChg chg="del">
          <ac:chgData name="Lobke van Kraay" userId="09430d6a-1d27-4296-8054-d56bb4177cec" providerId="ADAL" clId="{E38A4D0C-F0AB-47F8-A1D6-79E5B3E08EA5}" dt="2025-11-19T08:58:39.268" v="2846"/>
          <ac:spMkLst>
            <pc:docMk/>
            <pc:sldMk cId="1806411312" sldId="258"/>
            <ac:spMk id="35" creationId="{6EEA2DBD-9E1E-4521-8C01-F32AD18A89E3}"/>
          </ac:spMkLst>
        </pc:spChg>
        <pc:spChg chg="del">
          <ac:chgData name="Lobke van Kraay" userId="09430d6a-1d27-4296-8054-d56bb4177cec" providerId="ADAL" clId="{E38A4D0C-F0AB-47F8-A1D6-79E5B3E08EA5}" dt="2025-11-19T08:58:39.268" v="2846"/>
          <ac:spMkLst>
            <pc:docMk/>
            <pc:sldMk cId="1806411312" sldId="258"/>
            <ac:spMk id="37" creationId="{15BBD2C1-BA9B-46A9-A27A-33498B169272}"/>
          </ac:spMkLst>
        </pc:spChg>
        <pc:grpChg chg="del">
          <ac:chgData name="Lobke van Kraay" userId="09430d6a-1d27-4296-8054-d56bb4177cec" providerId="ADAL" clId="{E38A4D0C-F0AB-47F8-A1D6-79E5B3E08EA5}" dt="2025-11-19T08:58:39.268" v="2846"/>
          <ac:grpSpMkLst>
            <pc:docMk/>
            <pc:sldMk cId="1806411312" sldId="258"/>
            <ac:grpSpMk id="9" creationId="{88C9B83F-64CD-41C1-925F-A08801FFD0BD}"/>
          </ac:grpSpMkLst>
        </pc:grpChg>
        <pc:cxnChg chg="del">
          <ac:chgData name="Lobke van Kraay" userId="09430d6a-1d27-4296-8054-d56bb4177cec" providerId="ADAL" clId="{E38A4D0C-F0AB-47F8-A1D6-79E5B3E08EA5}" dt="2025-11-19T08:58:39.268" v="2846"/>
          <ac:cxnSpMkLst>
            <pc:docMk/>
            <pc:sldMk cId="1806411312" sldId="258"/>
            <ac:cxnSpMk id="21" creationId="{A57C1A16-B8AB-4D99-A195-A38F556A6486}"/>
          </ac:cxnSpMkLst>
        </pc:cxnChg>
        <pc:cxnChg chg="del">
          <ac:chgData name="Lobke van Kraay" userId="09430d6a-1d27-4296-8054-d56bb4177cec" providerId="ADAL" clId="{E38A4D0C-F0AB-47F8-A1D6-79E5B3E08EA5}" dt="2025-11-19T08:58:39.268" v="2846"/>
          <ac:cxnSpMkLst>
            <pc:docMk/>
            <pc:sldMk cId="1806411312" sldId="258"/>
            <ac:cxnSpMk id="23" creationId="{F8A9B20B-D1DD-4573-B5EC-558029519236}"/>
          </ac:cxnSpMkLst>
        </pc:cxnChg>
      </pc:sldChg>
      <pc:sldChg chg="delSp modSp mod modNotesTx">
        <pc:chgData name="Lobke van Kraay" userId="09430d6a-1d27-4296-8054-d56bb4177cec" providerId="ADAL" clId="{E38A4D0C-F0AB-47F8-A1D6-79E5B3E08EA5}" dt="2025-11-19T17:42:59.126" v="3651" actId="478"/>
        <pc:sldMkLst>
          <pc:docMk/>
          <pc:sldMk cId="2643909072" sldId="260"/>
        </pc:sldMkLst>
        <pc:spChg chg="del mod">
          <ac:chgData name="Lobke van Kraay" userId="09430d6a-1d27-4296-8054-d56bb4177cec" providerId="ADAL" clId="{E38A4D0C-F0AB-47F8-A1D6-79E5B3E08EA5}" dt="2025-11-19T17:42:59.126" v="3651" actId="478"/>
          <ac:spMkLst>
            <pc:docMk/>
            <pc:sldMk cId="2643909072" sldId="260"/>
            <ac:spMk id="2" creationId="{62489E3F-5400-46AC-6E72-7C16ACC290AD}"/>
          </ac:spMkLst>
        </pc:spChg>
        <pc:spChg chg="mod">
          <ac:chgData name="Lobke van Kraay" userId="09430d6a-1d27-4296-8054-d56bb4177cec" providerId="ADAL" clId="{E38A4D0C-F0AB-47F8-A1D6-79E5B3E08EA5}" dt="2025-11-19T08:52:59.432" v="2820" actId="1076"/>
          <ac:spMkLst>
            <pc:docMk/>
            <pc:sldMk cId="2643909072" sldId="260"/>
            <ac:spMk id="3" creationId="{F43FBCC5-B195-A561-21D0-977D84262DC5}"/>
          </ac:spMkLst>
        </pc:spChg>
        <pc:picChg chg="del">
          <ac:chgData name="Lobke van Kraay" userId="09430d6a-1d27-4296-8054-d56bb4177cec" providerId="ADAL" clId="{E38A4D0C-F0AB-47F8-A1D6-79E5B3E08EA5}" dt="2025-11-19T08:53:01.827" v="2821" actId="478"/>
          <ac:picMkLst>
            <pc:docMk/>
            <pc:sldMk cId="2643909072" sldId="260"/>
            <ac:picMk id="16" creationId="{B8AFF876-3B42-F483-7416-8827D2FD6C33}"/>
          </ac:picMkLst>
        </pc:picChg>
        <pc:picChg chg="del">
          <ac:chgData name="Lobke van Kraay" userId="09430d6a-1d27-4296-8054-d56bb4177cec" providerId="ADAL" clId="{E38A4D0C-F0AB-47F8-A1D6-79E5B3E08EA5}" dt="2025-11-19T08:53:04.463" v="2822" actId="478"/>
          <ac:picMkLst>
            <pc:docMk/>
            <pc:sldMk cId="2643909072" sldId="260"/>
            <ac:picMk id="20" creationId="{CE21C086-AF9A-11D8-178B-0221BC8D2391}"/>
          </ac:picMkLst>
        </pc:picChg>
      </pc:sldChg>
      <pc:sldChg chg="modSp mod ord">
        <pc:chgData name="Lobke van Kraay" userId="09430d6a-1d27-4296-8054-d56bb4177cec" providerId="ADAL" clId="{E38A4D0C-F0AB-47F8-A1D6-79E5B3E08EA5}" dt="2025-11-19T08:54:39.242" v="2833" actId="6549"/>
        <pc:sldMkLst>
          <pc:docMk/>
          <pc:sldMk cId="4188527974" sldId="262"/>
        </pc:sldMkLst>
        <pc:spChg chg="mod">
          <ac:chgData name="Lobke van Kraay" userId="09430d6a-1d27-4296-8054-d56bb4177cec" providerId="ADAL" clId="{E38A4D0C-F0AB-47F8-A1D6-79E5B3E08EA5}" dt="2025-11-19T08:54:39.242" v="2833" actId="6549"/>
          <ac:spMkLst>
            <pc:docMk/>
            <pc:sldMk cId="4188527974" sldId="262"/>
            <ac:spMk id="2" creationId="{D5CB0149-3866-367F-61EF-361940734443}"/>
          </ac:spMkLst>
        </pc:spChg>
        <pc:spChg chg="mod">
          <ac:chgData name="Lobke van Kraay" userId="09430d6a-1d27-4296-8054-d56bb4177cec" providerId="ADAL" clId="{E38A4D0C-F0AB-47F8-A1D6-79E5B3E08EA5}" dt="2025-11-19T08:41:54.611" v="2671" actId="207"/>
          <ac:spMkLst>
            <pc:docMk/>
            <pc:sldMk cId="4188527974" sldId="262"/>
            <ac:spMk id="4" creationId="{40A7400E-BCB3-1C9E-78D0-02A6B91934ED}"/>
          </ac:spMkLst>
        </pc:spChg>
        <pc:grpChg chg="mod">
          <ac:chgData name="Lobke van Kraay" userId="09430d6a-1d27-4296-8054-d56bb4177cec" providerId="ADAL" clId="{E38A4D0C-F0AB-47F8-A1D6-79E5B3E08EA5}" dt="2025-11-18T12:38:03.793" v="1406" actId="1076"/>
          <ac:grpSpMkLst>
            <pc:docMk/>
            <pc:sldMk cId="4188527974" sldId="262"/>
            <ac:grpSpMk id="15" creationId="{7C2EFA8E-95AD-F13F-B60E-AD85BAA6E04B}"/>
          </ac:grpSpMkLst>
        </pc:grpChg>
        <pc:picChg chg="mod">
          <ac:chgData name="Lobke van Kraay" userId="09430d6a-1d27-4296-8054-d56bb4177cec" providerId="ADAL" clId="{E38A4D0C-F0AB-47F8-A1D6-79E5B3E08EA5}" dt="2025-11-19T08:42:42.280" v="2728" actId="1076"/>
          <ac:picMkLst>
            <pc:docMk/>
            <pc:sldMk cId="4188527974" sldId="262"/>
            <ac:picMk id="16" creationId="{70F0BFCC-C11C-F843-5778-5FBEE90E002F}"/>
          </ac:picMkLst>
        </pc:picChg>
        <pc:picChg chg="mod">
          <ac:chgData name="Lobke van Kraay" userId="09430d6a-1d27-4296-8054-d56bb4177cec" providerId="ADAL" clId="{E38A4D0C-F0AB-47F8-A1D6-79E5B3E08EA5}" dt="2025-11-19T08:54:12.948" v="2826" actId="1076"/>
          <ac:picMkLst>
            <pc:docMk/>
            <pc:sldMk cId="4188527974" sldId="262"/>
            <ac:picMk id="20" creationId="{784BA8C6-409C-A58E-3C0A-0CDCC4D351BA}"/>
          </ac:picMkLst>
        </pc:picChg>
      </pc:sldChg>
      <pc:sldChg chg="modSp mod">
        <pc:chgData name="Lobke van Kraay" userId="09430d6a-1d27-4296-8054-d56bb4177cec" providerId="ADAL" clId="{E38A4D0C-F0AB-47F8-A1D6-79E5B3E08EA5}" dt="2025-11-18T14:03:23.653" v="1844" actId="207"/>
        <pc:sldMkLst>
          <pc:docMk/>
          <pc:sldMk cId="2163179861" sldId="263"/>
        </pc:sldMkLst>
        <pc:spChg chg="mod">
          <ac:chgData name="Lobke van Kraay" userId="09430d6a-1d27-4296-8054-d56bb4177cec" providerId="ADAL" clId="{E38A4D0C-F0AB-47F8-A1D6-79E5B3E08EA5}" dt="2025-11-18T14:03:10.171" v="1841" actId="207"/>
          <ac:spMkLst>
            <pc:docMk/>
            <pc:sldMk cId="2163179861" sldId="263"/>
            <ac:spMk id="2" creationId="{67FAE8CE-0A7C-86EE-8D44-A31BF3464711}"/>
          </ac:spMkLst>
        </pc:spChg>
        <pc:spChg chg="mod">
          <ac:chgData name="Lobke van Kraay" userId="09430d6a-1d27-4296-8054-d56bb4177cec" providerId="ADAL" clId="{E38A4D0C-F0AB-47F8-A1D6-79E5B3E08EA5}" dt="2025-11-18T14:03:23.653" v="1844" actId="207"/>
          <ac:spMkLst>
            <pc:docMk/>
            <pc:sldMk cId="2163179861" sldId="263"/>
            <ac:spMk id="5" creationId="{9FE34538-8019-BC80-B808-733598149BB8}"/>
          </ac:spMkLst>
        </pc:spChg>
      </pc:sldChg>
      <pc:sldChg chg="addSp modSp mod modNotesTx">
        <pc:chgData name="Lobke van Kraay" userId="09430d6a-1d27-4296-8054-d56bb4177cec" providerId="ADAL" clId="{E38A4D0C-F0AB-47F8-A1D6-79E5B3E08EA5}" dt="2025-11-19T08:25:05.039" v="2435" actId="1076"/>
        <pc:sldMkLst>
          <pc:docMk/>
          <pc:sldMk cId="1413542445" sldId="264"/>
        </pc:sldMkLst>
        <pc:spChg chg="mod">
          <ac:chgData name="Lobke van Kraay" userId="09430d6a-1d27-4296-8054-d56bb4177cec" providerId="ADAL" clId="{E38A4D0C-F0AB-47F8-A1D6-79E5B3E08EA5}" dt="2025-11-18T15:43:38.924" v="2312" actId="207"/>
          <ac:spMkLst>
            <pc:docMk/>
            <pc:sldMk cId="1413542445" sldId="264"/>
            <ac:spMk id="2" creationId="{D9D43271-1E75-F94A-6BAB-163386BB3979}"/>
          </ac:spMkLst>
        </pc:spChg>
        <pc:spChg chg="mod">
          <ac:chgData name="Lobke van Kraay" userId="09430d6a-1d27-4296-8054-d56bb4177cec" providerId="ADAL" clId="{E38A4D0C-F0AB-47F8-A1D6-79E5B3E08EA5}" dt="2025-11-18T15:37:32.012" v="2273" actId="1076"/>
          <ac:spMkLst>
            <pc:docMk/>
            <pc:sldMk cId="1413542445" sldId="264"/>
            <ac:spMk id="5" creationId="{F9CF5393-9C2D-C377-06A2-3A1897F81F03}"/>
          </ac:spMkLst>
        </pc:spChg>
        <pc:picChg chg="mod">
          <ac:chgData name="Lobke van Kraay" userId="09430d6a-1d27-4296-8054-d56bb4177cec" providerId="ADAL" clId="{E38A4D0C-F0AB-47F8-A1D6-79E5B3E08EA5}" dt="2025-11-19T08:25:05.039" v="2435" actId="1076"/>
          <ac:picMkLst>
            <pc:docMk/>
            <pc:sldMk cId="1413542445" sldId="264"/>
            <ac:picMk id="20" creationId="{74E711E8-CBF4-5204-4514-1E104B104381}"/>
          </ac:picMkLst>
        </pc:picChg>
      </pc:sldChg>
      <pc:sldChg chg="addSp modSp del mod ord">
        <pc:chgData name="Lobke van Kraay" userId="09430d6a-1d27-4296-8054-d56bb4177cec" providerId="ADAL" clId="{E38A4D0C-F0AB-47F8-A1D6-79E5B3E08EA5}" dt="2025-11-19T08:44:46.892" v="2748" actId="47"/>
        <pc:sldMkLst>
          <pc:docMk/>
          <pc:sldMk cId="1786466027" sldId="266"/>
        </pc:sldMkLst>
        <pc:spChg chg="add mod">
          <ac:chgData name="Lobke van Kraay" userId="09430d6a-1d27-4296-8054-d56bb4177cec" providerId="ADAL" clId="{E38A4D0C-F0AB-47F8-A1D6-79E5B3E08EA5}" dt="2025-11-19T08:43:33.856" v="2733" actId="21"/>
          <ac:spMkLst>
            <pc:docMk/>
            <pc:sldMk cId="1786466027" sldId="266"/>
            <ac:spMk id="2" creationId="{93A83311-FF72-9B01-0147-065A465001F1}"/>
          </ac:spMkLst>
        </pc:spChg>
        <pc:spChg chg="mod">
          <ac:chgData name="Lobke van Kraay" userId="09430d6a-1d27-4296-8054-d56bb4177cec" providerId="ADAL" clId="{E38A4D0C-F0AB-47F8-A1D6-79E5B3E08EA5}" dt="2025-11-19T08:43:04.887" v="2730" actId="207"/>
          <ac:spMkLst>
            <pc:docMk/>
            <pc:sldMk cId="1786466027" sldId="266"/>
            <ac:spMk id="5" creationId="{94E7B0CD-9158-7B00-C950-2F3D8C45A493}"/>
          </ac:spMkLst>
        </pc:spChg>
      </pc:sldChg>
      <pc:sldChg chg="modSp mod">
        <pc:chgData name="Lobke van Kraay" userId="09430d6a-1d27-4296-8054-d56bb4177cec" providerId="ADAL" clId="{E38A4D0C-F0AB-47F8-A1D6-79E5B3E08EA5}" dt="2025-11-18T15:20:48.304" v="1846" actId="207"/>
        <pc:sldMkLst>
          <pc:docMk/>
          <pc:sldMk cId="3993643557" sldId="268"/>
        </pc:sldMkLst>
        <pc:spChg chg="mod">
          <ac:chgData name="Lobke van Kraay" userId="09430d6a-1d27-4296-8054-d56bb4177cec" providerId="ADAL" clId="{E38A4D0C-F0AB-47F8-A1D6-79E5B3E08EA5}" dt="2025-11-18T15:20:48.304" v="1846" actId="207"/>
          <ac:spMkLst>
            <pc:docMk/>
            <pc:sldMk cId="3993643557" sldId="268"/>
            <ac:spMk id="2" creationId="{A6786C2A-47F3-6C54-7FD9-3DD1D507E7E5}"/>
          </ac:spMkLst>
        </pc:spChg>
        <pc:spChg chg="mod">
          <ac:chgData name="Lobke van Kraay" userId="09430d6a-1d27-4296-8054-d56bb4177cec" providerId="ADAL" clId="{E38A4D0C-F0AB-47F8-A1D6-79E5B3E08EA5}" dt="2025-11-18T15:20:45.112" v="1845" actId="207"/>
          <ac:spMkLst>
            <pc:docMk/>
            <pc:sldMk cId="3993643557" sldId="268"/>
            <ac:spMk id="5" creationId="{7D1E04F5-83C4-36B9-1492-7F71E0F155BF}"/>
          </ac:spMkLst>
        </pc:spChg>
      </pc:sldChg>
      <pc:sldChg chg="modSp mod">
        <pc:chgData name="Lobke van Kraay" userId="09430d6a-1d27-4296-8054-d56bb4177cec" providerId="ADAL" clId="{E38A4D0C-F0AB-47F8-A1D6-79E5B3E08EA5}" dt="2025-11-18T15:21:16.778" v="1852" actId="207"/>
        <pc:sldMkLst>
          <pc:docMk/>
          <pc:sldMk cId="1799498723" sldId="269"/>
        </pc:sldMkLst>
        <pc:spChg chg="mod">
          <ac:chgData name="Lobke van Kraay" userId="09430d6a-1d27-4296-8054-d56bb4177cec" providerId="ADAL" clId="{E38A4D0C-F0AB-47F8-A1D6-79E5B3E08EA5}" dt="2025-11-18T15:21:08.196" v="1849" actId="207"/>
          <ac:spMkLst>
            <pc:docMk/>
            <pc:sldMk cId="1799498723" sldId="269"/>
            <ac:spMk id="2" creationId="{1348E6E0-F5D0-2999-E302-AA127C3BBD2A}"/>
          </ac:spMkLst>
        </pc:spChg>
        <pc:spChg chg="mod">
          <ac:chgData name="Lobke van Kraay" userId="09430d6a-1d27-4296-8054-d56bb4177cec" providerId="ADAL" clId="{E38A4D0C-F0AB-47F8-A1D6-79E5B3E08EA5}" dt="2025-11-18T15:21:16.778" v="1852" actId="207"/>
          <ac:spMkLst>
            <pc:docMk/>
            <pc:sldMk cId="1799498723" sldId="269"/>
            <ac:spMk id="5" creationId="{482E79E1-C04F-9DD0-7C7A-C15CDBD680B5}"/>
          </ac:spMkLst>
        </pc:spChg>
      </pc:sldChg>
      <pc:sldChg chg="modSp mod">
        <pc:chgData name="Lobke van Kraay" userId="09430d6a-1d27-4296-8054-d56bb4177cec" providerId="ADAL" clId="{E38A4D0C-F0AB-47F8-A1D6-79E5B3E08EA5}" dt="2025-11-18T15:22:16.113" v="1861" actId="1076"/>
        <pc:sldMkLst>
          <pc:docMk/>
          <pc:sldMk cId="2898983813" sldId="270"/>
        </pc:sldMkLst>
        <pc:spChg chg="mod">
          <ac:chgData name="Lobke van Kraay" userId="09430d6a-1d27-4296-8054-d56bb4177cec" providerId="ADAL" clId="{E38A4D0C-F0AB-47F8-A1D6-79E5B3E08EA5}" dt="2025-11-18T15:22:15.603" v="1860" actId="122"/>
          <ac:spMkLst>
            <pc:docMk/>
            <pc:sldMk cId="2898983813" sldId="270"/>
            <ac:spMk id="2" creationId="{5E9193E2-3287-B612-1D50-D27C1A5FDD5F}"/>
          </ac:spMkLst>
        </pc:spChg>
        <pc:spChg chg="mod">
          <ac:chgData name="Lobke van Kraay" userId="09430d6a-1d27-4296-8054-d56bb4177cec" providerId="ADAL" clId="{E38A4D0C-F0AB-47F8-A1D6-79E5B3E08EA5}" dt="2025-11-18T15:21:27.622" v="1853" actId="207"/>
          <ac:spMkLst>
            <pc:docMk/>
            <pc:sldMk cId="2898983813" sldId="270"/>
            <ac:spMk id="5" creationId="{5BCAF43E-B038-9CE5-6944-7A3B501596AF}"/>
          </ac:spMkLst>
        </pc:spChg>
        <pc:grpChg chg="mod">
          <ac:chgData name="Lobke van Kraay" userId="09430d6a-1d27-4296-8054-d56bb4177cec" providerId="ADAL" clId="{E38A4D0C-F0AB-47F8-A1D6-79E5B3E08EA5}" dt="2025-11-18T15:22:16.113" v="1861" actId="1076"/>
          <ac:grpSpMkLst>
            <pc:docMk/>
            <pc:sldMk cId="2898983813" sldId="270"/>
            <ac:grpSpMk id="15" creationId="{B3829865-38C7-C333-F848-F748DF85BE3C}"/>
          </ac:grpSpMkLst>
        </pc:grpChg>
      </pc:sldChg>
      <pc:sldChg chg="modSp mod">
        <pc:chgData name="Lobke van Kraay" userId="09430d6a-1d27-4296-8054-d56bb4177cec" providerId="ADAL" clId="{E38A4D0C-F0AB-47F8-A1D6-79E5B3E08EA5}" dt="2025-11-18T15:22:27.732" v="1864" actId="207"/>
        <pc:sldMkLst>
          <pc:docMk/>
          <pc:sldMk cId="4089041214" sldId="271"/>
        </pc:sldMkLst>
        <pc:spChg chg="mod">
          <ac:chgData name="Lobke van Kraay" userId="09430d6a-1d27-4296-8054-d56bb4177cec" providerId="ADAL" clId="{E38A4D0C-F0AB-47F8-A1D6-79E5B3E08EA5}" dt="2025-11-18T15:22:27.732" v="1864" actId="207"/>
          <ac:spMkLst>
            <pc:docMk/>
            <pc:sldMk cId="4089041214" sldId="271"/>
            <ac:spMk id="2" creationId="{E863D21D-C07E-C1D7-9E6D-0D3847075F85}"/>
          </ac:spMkLst>
        </pc:spChg>
        <pc:spChg chg="mod">
          <ac:chgData name="Lobke van Kraay" userId="09430d6a-1d27-4296-8054-d56bb4177cec" providerId="ADAL" clId="{E38A4D0C-F0AB-47F8-A1D6-79E5B3E08EA5}" dt="2025-11-18T15:21:52.043" v="1856" actId="207"/>
          <ac:spMkLst>
            <pc:docMk/>
            <pc:sldMk cId="4089041214" sldId="271"/>
            <ac:spMk id="5" creationId="{532B0AC7-C7CB-CC2F-2426-B0B167526E78}"/>
          </ac:spMkLst>
        </pc:spChg>
      </pc:sldChg>
      <pc:sldChg chg="modSp mod">
        <pc:chgData name="Lobke van Kraay" userId="09430d6a-1d27-4296-8054-d56bb4177cec" providerId="ADAL" clId="{E38A4D0C-F0AB-47F8-A1D6-79E5B3E08EA5}" dt="2025-11-18T15:22:06.315" v="1859" actId="122"/>
        <pc:sldMkLst>
          <pc:docMk/>
          <pc:sldMk cId="1453906230" sldId="272"/>
        </pc:sldMkLst>
        <pc:spChg chg="mod">
          <ac:chgData name="Lobke van Kraay" userId="09430d6a-1d27-4296-8054-d56bb4177cec" providerId="ADAL" clId="{E38A4D0C-F0AB-47F8-A1D6-79E5B3E08EA5}" dt="2025-11-18T15:22:06.315" v="1859" actId="122"/>
          <ac:spMkLst>
            <pc:docMk/>
            <pc:sldMk cId="1453906230" sldId="272"/>
            <ac:spMk id="2" creationId="{36359ACF-9B62-29F2-9D00-C381ED18DC33}"/>
          </ac:spMkLst>
        </pc:spChg>
        <pc:spChg chg="mod">
          <ac:chgData name="Lobke van Kraay" userId="09430d6a-1d27-4296-8054-d56bb4177cec" providerId="ADAL" clId="{E38A4D0C-F0AB-47F8-A1D6-79E5B3E08EA5}" dt="2025-11-18T15:21:59.121" v="1857" actId="207"/>
          <ac:spMkLst>
            <pc:docMk/>
            <pc:sldMk cId="1453906230" sldId="272"/>
            <ac:spMk id="5" creationId="{E223B7A8-AD19-5359-A937-B71E73351515}"/>
          </ac:spMkLst>
        </pc:spChg>
      </pc:sldChg>
      <pc:sldChg chg="modNotesTx">
        <pc:chgData name="Lobke van Kraay" userId="09430d6a-1d27-4296-8054-d56bb4177cec" providerId="ADAL" clId="{E38A4D0C-F0AB-47F8-A1D6-79E5B3E08EA5}" dt="2025-11-18T15:24:38.904" v="1870" actId="6549"/>
        <pc:sldMkLst>
          <pc:docMk/>
          <pc:sldMk cId="1567603384" sldId="273"/>
        </pc:sldMkLst>
      </pc:sldChg>
      <pc:sldChg chg="modSp mod modNotesTx">
        <pc:chgData name="Lobke van Kraay" userId="09430d6a-1d27-4296-8054-d56bb4177cec" providerId="ADAL" clId="{E38A4D0C-F0AB-47F8-A1D6-79E5B3E08EA5}" dt="2025-11-19T08:53:48.448" v="2824" actId="207"/>
        <pc:sldMkLst>
          <pc:docMk/>
          <pc:sldMk cId="1493205757" sldId="274"/>
        </pc:sldMkLst>
        <pc:spChg chg="mod">
          <ac:chgData name="Lobke van Kraay" userId="09430d6a-1d27-4296-8054-d56bb4177cec" providerId="ADAL" clId="{E38A4D0C-F0AB-47F8-A1D6-79E5B3E08EA5}" dt="2025-11-19T08:53:48.448" v="2824" actId="207"/>
          <ac:spMkLst>
            <pc:docMk/>
            <pc:sldMk cId="1493205757" sldId="274"/>
            <ac:spMk id="17" creationId="{FF88D27F-96B0-4F61-8683-62A6501B837E}"/>
          </ac:spMkLst>
        </pc:spChg>
      </pc:sldChg>
      <pc:sldChg chg="modSp mod">
        <pc:chgData name="Lobke van Kraay" userId="09430d6a-1d27-4296-8054-d56bb4177cec" providerId="ADAL" clId="{E38A4D0C-F0AB-47F8-A1D6-79E5B3E08EA5}" dt="2025-11-19T08:53:15.366" v="2823" actId="20577"/>
        <pc:sldMkLst>
          <pc:docMk/>
          <pc:sldMk cId="4145095118" sldId="275"/>
        </pc:sldMkLst>
        <pc:spChg chg="mod">
          <ac:chgData name="Lobke van Kraay" userId="09430d6a-1d27-4296-8054-d56bb4177cec" providerId="ADAL" clId="{E38A4D0C-F0AB-47F8-A1D6-79E5B3E08EA5}" dt="2025-11-19T08:53:15.366" v="2823" actId="20577"/>
          <ac:spMkLst>
            <pc:docMk/>
            <pc:sldMk cId="4145095118" sldId="275"/>
            <ac:spMk id="17" creationId="{2D1BAA13-2384-05A1-38DC-F946BB6EE275}"/>
          </ac:spMkLst>
        </pc:spChg>
      </pc:sldChg>
      <pc:sldChg chg="delSp modSp del mod">
        <pc:chgData name="Lobke van Kraay" userId="09430d6a-1d27-4296-8054-d56bb4177cec" providerId="ADAL" clId="{E38A4D0C-F0AB-47F8-A1D6-79E5B3E08EA5}" dt="2025-11-19T09:42:33.305" v="3099" actId="47"/>
        <pc:sldMkLst>
          <pc:docMk/>
          <pc:sldMk cId="3888464389" sldId="276"/>
        </pc:sldMkLst>
        <pc:spChg chg="mod">
          <ac:chgData name="Lobke van Kraay" userId="09430d6a-1d27-4296-8054-d56bb4177cec" providerId="ADAL" clId="{E38A4D0C-F0AB-47F8-A1D6-79E5B3E08EA5}" dt="2025-11-19T08:55:03.521" v="2834" actId="1076"/>
          <ac:spMkLst>
            <pc:docMk/>
            <pc:sldMk cId="3888464389" sldId="276"/>
            <ac:spMk id="17" creationId="{EB811FD5-8C63-CB7E-CA1E-E591E287F275}"/>
          </ac:spMkLst>
        </pc:spChg>
        <pc:spChg chg="del mod">
          <ac:chgData name="Lobke van Kraay" userId="09430d6a-1d27-4296-8054-d56bb4177cec" providerId="ADAL" clId="{E38A4D0C-F0AB-47F8-A1D6-79E5B3E08EA5}" dt="2025-11-19T09:32:25.748" v="2853" actId="478"/>
          <ac:spMkLst>
            <pc:docMk/>
            <pc:sldMk cId="3888464389" sldId="276"/>
            <ac:spMk id="19" creationId="{7764CB78-F7D7-FFAD-1B86-8BADA1AB1196}"/>
          </ac:spMkLst>
        </pc:spChg>
      </pc:sldChg>
      <pc:sldChg chg="modSp mod">
        <pc:chgData name="Lobke van Kraay" userId="09430d6a-1d27-4296-8054-d56bb4177cec" providerId="ADAL" clId="{E38A4D0C-F0AB-47F8-A1D6-79E5B3E08EA5}" dt="2025-11-19T09:38:12.258" v="2942" actId="20577"/>
        <pc:sldMkLst>
          <pc:docMk/>
          <pc:sldMk cId="1689536762" sldId="278"/>
        </pc:sldMkLst>
        <pc:spChg chg="mod">
          <ac:chgData name="Lobke van Kraay" userId="09430d6a-1d27-4296-8054-d56bb4177cec" providerId="ADAL" clId="{E38A4D0C-F0AB-47F8-A1D6-79E5B3E08EA5}" dt="2025-11-19T09:38:12.258" v="2942" actId="20577"/>
          <ac:spMkLst>
            <pc:docMk/>
            <pc:sldMk cId="1689536762" sldId="278"/>
            <ac:spMk id="17" creationId="{8E97D1E6-870E-0548-7817-554D547A5DB8}"/>
          </ac:spMkLst>
        </pc:spChg>
        <pc:spChg chg="mod">
          <ac:chgData name="Lobke van Kraay" userId="09430d6a-1d27-4296-8054-d56bb4177cec" providerId="ADAL" clId="{E38A4D0C-F0AB-47F8-A1D6-79E5B3E08EA5}" dt="2025-11-19T08:55:53.205" v="2842" actId="1076"/>
          <ac:spMkLst>
            <pc:docMk/>
            <pc:sldMk cId="1689536762" sldId="278"/>
            <ac:spMk id="19" creationId="{B41F900A-2B99-90E0-DDA1-27265765A985}"/>
          </ac:spMkLst>
        </pc:spChg>
        <pc:grpChg chg="mod">
          <ac:chgData name="Lobke van Kraay" userId="09430d6a-1d27-4296-8054-d56bb4177cec" providerId="ADAL" clId="{E38A4D0C-F0AB-47F8-A1D6-79E5B3E08EA5}" dt="2025-11-19T08:55:24.658" v="2839" actId="1076"/>
          <ac:grpSpMkLst>
            <pc:docMk/>
            <pc:sldMk cId="1689536762" sldId="278"/>
            <ac:grpSpMk id="15" creationId="{D729581D-597D-CF30-ECCE-AF155800CFE1}"/>
          </ac:grpSpMkLst>
        </pc:grpChg>
      </pc:sldChg>
      <pc:sldChg chg="modSp mod">
        <pc:chgData name="Lobke van Kraay" userId="09430d6a-1d27-4296-8054-d56bb4177cec" providerId="ADAL" clId="{E38A4D0C-F0AB-47F8-A1D6-79E5B3E08EA5}" dt="2025-11-19T08:52:52.413" v="2819" actId="1076"/>
        <pc:sldMkLst>
          <pc:docMk/>
          <pc:sldMk cId="2687411986" sldId="280"/>
        </pc:sldMkLst>
        <pc:spChg chg="mod">
          <ac:chgData name="Lobke van Kraay" userId="09430d6a-1d27-4296-8054-d56bb4177cec" providerId="ADAL" clId="{E38A4D0C-F0AB-47F8-A1D6-79E5B3E08EA5}" dt="2025-11-19T08:52:47.806" v="2818" actId="1076"/>
          <ac:spMkLst>
            <pc:docMk/>
            <pc:sldMk cId="2687411986" sldId="280"/>
            <ac:spMk id="2" creationId="{5ECAF450-E4BC-1618-1C22-566DB72158C0}"/>
          </ac:spMkLst>
        </pc:spChg>
        <pc:spChg chg="mod">
          <ac:chgData name="Lobke van Kraay" userId="09430d6a-1d27-4296-8054-d56bb4177cec" providerId="ADAL" clId="{E38A4D0C-F0AB-47F8-A1D6-79E5B3E08EA5}" dt="2025-11-19T08:50:04.849" v="2765" actId="207"/>
          <ac:spMkLst>
            <pc:docMk/>
            <pc:sldMk cId="2687411986" sldId="280"/>
            <ac:spMk id="3" creationId="{B1034091-C33C-6C03-59F2-BCCEF3B616B2}"/>
          </ac:spMkLst>
        </pc:spChg>
        <pc:grpChg chg="mod">
          <ac:chgData name="Lobke van Kraay" userId="09430d6a-1d27-4296-8054-d56bb4177cec" providerId="ADAL" clId="{E38A4D0C-F0AB-47F8-A1D6-79E5B3E08EA5}" dt="2025-11-18T12:56:07.736" v="1552" actId="1076"/>
          <ac:grpSpMkLst>
            <pc:docMk/>
            <pc:sldMk cId="2687411986" sldId="280"/>
            <ac:grpSpMk id="15" creationId="{8E489BAB-CBFA-DE03-A258-FBB7859CAD7B}"/>
          </ac:grpSpMkLst>
        </pc:grpChg>
        <pc:picChg chg="mod">
          <ac:chgData name="Lobke van Kraay" userId="09430d6a-1d27-4296-8054-d56bb4177cec" providerId="ADAL" clId="{E38A4D0C-F0AB-47F8-A1D6-79E5B3E08EA5}" dt="2025-11-19T08:52:45.504" v="2817" actId="1076"/>
          <ac:picMkLst>
            <pc:docMk/>
            <pc:sldMk cId="2687411986" sldId="280"/>
            <ac:picMk id="16" creationId="{E172BBE3-CC5A-855A-1B22-705BED8E5FEB}"/>
          </ac:picMkLst>
        </pc:picChg>
        <pc:picChg chg="mod">
          <ac:chgData name="Lobke van Kraay" userId="09430d6a-1d27-4296-8054-d56bb4177cec" providerId="ADAL" clId="{E38A4D0C-F0AB-47F8-A1D6-79E5B3E08EA5}" dt="2025-11-19T08:52:52.413" v="2819" actId="1076"/>
          <ac:picMkLst>
            <pc:docMk/>
            <pc:sldMk cId="2687411986" sldId="280"/>
            <ac:picMk id="20" creationId="{D5F91E47-7632-12E9-E219-8C0157D4DF20}"/>
          </ac:picMkLst>
        </pc:picChg>
      </pc:sldChg>
      <pc:sldChg chg="addSp modSp mod modNotesTx">
        <pc:chgData name="Lobke van Kraay" userId="09430d6a-1d27-4296-8054-d56bb4177cec" providerId="ADAL" clId="{E38A4D0C-F0AB-47F8-A1D6-79E5B3E08EA5}" dt="2025-11-19T08:27:28.378" v="2509" actId="1076"/>
        <pc:sldMkLst>
          <pc:docMk/>
          <pc:sldMk cId="2833646966" sldId="282"/>
        </pc:sldMkLst>
        <pc:spChg chg="mod">
          <ac:chgData name="Lobke van Kraay" userId="09430d6a-1d27-4296-8054-d56bb4177cec" providerId="ADAL" clId="{E38A4D0C-F0AB-47F8-A1D6-79E5B3E08EA5}" dt="2025-11-19T08:27:17.525" v="2508" actId="20577"/>
          <ac:spMkLst>
            <pc:docMk/>
            <pc:sldMk cId="2833646966" sldId="282"/>
            <ac:spMk id="2" creationId="{33009B15-7FBE-1564-A15B-439BDB779437}"/>
          </ac:spMkLst>
        </pc:spChg>
        <pc:spChg chg="add mod ord">
          <ac:chgData name="Lobke van Kraay" userId="09430d6a-1d27-4296-8054-d56bb4177cec" providerId="ADAL" clId="{E38A4D0C-F0AB-47F8-A1D6-79E5B3E08EA5}" dt="2025-11-18T15:42:39.076" v="2298" actId="167"/>
          <ac:spMkLst>
            <pc:docMk/>
            <pc:sldMk cId="2833646966" sldId="282"/>
            <ac:spMk id="3" creationId="{B6B00BAB-1270-A25B-56A8-E59A86D1C267}"/>
          </ac:spMkLst>
        </pc:spChg>
        <pc:spChg chg="mod">
          <ac:chgData name="Lobke van Kraay" userId="09430d6a-1d27-4296-8054-d56bb4177cec" providerId="ADAL" clId="{E38A4D0C-F0AB-47F8-A1D6-79E5B3E08EA5}" dt="2025-11-19T08:27:28.378" v="2509" actId="1076"/>
          <ac:spMkLst>
            <pc:docMk/>
            <pc:sldMk cId="2833646966" sldId="282"/>
            <ac:spMk id="5" creationId="{B5330922-4E19-A5B0-A5E5-D04663E792E0}"/>
          </ac:spMkLst>
        </pc:spChg>
      </pc:sldChg>
      <pc:sldChg chg="modSp mod ord">
        <pc:chgData name="Lobke van Kraay" userId="09430d6a-1d27-4296-8054-d56bb4177cec" providerId="ADAL" clId="{E38A4D0C-F0AB-47F8-A1D6-79E5B3E08EA5}" dt="2025-11-19T09:45:56.789" v="3263" actId="115"/>
        <pc:sldMkLst>
          <pc:docMk/>
          <pc:sldMk cId="3347809712" sldId="285"/>
        </pc:sldMkLst>
        <pc:spChg chg="mod">
          <ac:chgData name="Lobke van Kraay" userId="09430d6a-1d27-4296-8054-d56bb4177cec" providerId="ADAL" clId="{E38A4D0C-F0AB-47F8-A1D6-79E5B3E08EA5}" dt="2025-11-19T09:45:56.789" v="3263" actId="115"/>
          <ac:spMkLst>
            <pc:docMk/>
            <pc:sldMk cId="3347809712" sldId="285"/>
            <ac:spMk id="2" creationId="{A47BEEEE-6FB7-6169-1DCB-343144BD98F1}"/>
          </ac:spMkLst>
        </pc:spChg>
        <pc:spChg chg="mod">
          <ac:chgData name="Lobke van Kraay" userId="09430d6a-1d27-4296-8054-d56bb4177cec" providerId="ADAL" clId="{E38A4D0C-F0AB-47F8-A1D6-79E5B3E08EA5}" dt="2025-11-19T09:44:56.525" v="3260" actId="1076"/>
          <ac:spMkLst>
            <pc:docMk/>
            <pc:sldMk cId="3347809712" sldId="285"/>
            <ac:spMk id="3" creationId="{FED14D7D-51F3-3953-4D87-1B9070984A9B}"/>
          </ac:spMkLst>
        </pc:spChg>
        <pc:picChg chg="mod">
          <ac:chgData name="Lobke van Kraay" userId="09430d6a-1d27-4296-8054-d56bb4177cec" providerId="ADAL" clId="{E38A4D0C-F0AB-47F8-A1D6-79E5B3E08EA5}" dt="2025-11-19T09:44:25.224" v="3251" actId="1076"/>
          <ac:picMkLst>
            <pc:docMk/>
            <pc:sldMk cId="3347809712" sldId="285"/>
            <ac:picMk id="16" creationId="{529A8A13-0FAB-C07E-366C-F8CD2425D219}"/>
          </ac:picMkLst>
        </pc:picChg>
      </pc:sldChg>
      <pc:sldChg chg="addSp delSp modSp mod">
        <pc:chgData name="Lobke van Kraay" userId="09430d6a-1d27-4296-8054-d56bb4177cec" providerId="ADAL" clId="{E38A4D0C-F0AB-47F8-A1D6-79E5B3E08EA5}" dt="2025-11-19T17:41:06.237" v="3649" actId="478"/>
        <pc:sldMkLst>
          <pc:docMk/>
          <pc:sldMk cId="3253221725" sldId="286"/>
        </pc:sldMkLst>
        <pc:spChg chg="del">
          <ac:chgData name="Lobke van Kraay" userId="09430d6a-1d27-4296-8054-d56bb4177cec" providerId="ADAL" clId="{E38A4D0C-F0AB-47F8-A1D6-79E5B3E08EA5}" dt="2025-11-19T17:41:04.786" v="3648" actId="478"/>
          <ac:spMkLst>
            <pc:docMk/>
            <pc:sldMk cId="3253221725" sldId="286"/>
            <ac:spMk id="13" creationId="{BDCEAEA0-165B-740A-6F0A-11A1D215E5A4}"/>
          </ac:spMkLst>
        </pc:spChg>
        <pc:spChg chg="del">
          <ac:chgData name="Lobke van Kraay" userId="09430d6a-1d27-4296-8054-d56bb4177cec" providerId="ADAL" clId="{E38A4D0C-F0AB-47F8-A1D6-79E5B3E08EA5}" dt="2025-11-19T17:41:06.237" v="3649" actId="478"/>
          <ac:spMkLst>
            <pc:docMk/>
            <pc:sldMk cId="3253221725" sldId="286"/>
            <ac:spMk id="24" creationId="{99BA0CA0-359B-2C0F-1DF6-5CC75DAFDF5A}"/>
          </ac:spMkLst>
        </pc:spChg>
        <pc:spChg chg="del">
          <ac:chgData name="Lobke van Kraay" userId="09430d6a-1d27-4296-8054-d56bb4177cec" providerId="ADAL" clId="{E38A4D0C-F0AB-47F8-A1D6-79E5B3E08EA5}" dt="2025-11-19T17:40:59.433" v="3647" actId="478"/>
          <ac:spMkLst>
            <pc:docMk/>
            <pc:sldMk cId="3253221725" sldId="286"/>
            <ac:spMk id="27" creationId="{911A4541-3CA6-09B3-CD41-131C80C47721}"/>
          </ac:spMkLst>
        </pc:spChg>
        <pc:spChg chg="add mod">
          <ac:chgData name="Lobke van Kraay" userId="09430d6a-1d27-4296-8054-d56bb4177cec" providerId="ADAL" clId="{E38A4D0C-F0AB-47F8-A1D6-79E5B3E08EA5}" dt="2025-11-19T08:44:41.553" v="2747" actId="20577"/>
          <ac:spMkLst>
            <pc:docMk/>
            <pc:sldMk cId="3253221725" sldId="286"/>
            <ac:spMk id="28" creationId="{905A2EC8-AFC0-E1A5-7359-7570D45C9E9B}"/>
          </ac:spMkLst>
        </pc:spChg>
        <pc:grpChg chg="mod">
          <ac:chgData name="Lobke van Kraay" userId="09430d6a-1d27-4296-8054-d56bb4177cec" providerId="ADAL" clId="{E38A4D0C-F0AB-47F8-A1D6-79E5B3E08EA5}" dt="2025-11-18T15:23:37.005" v="1867" actId="1076"/>
          <ac:grpSpMkLst>
            <pc:docMk/>
            <pc:sldMk cId="3253221725" sldId="286"/>
            <ac:grpSpMk id="15" creationId="{AC22A7F1-E316-F26F-2A9A-43CFED144CC4}"/>
          </ac:grpSpMkLst>
        </pc:grpChg>
        <pc:picChg chg="mod">
          <ac:chgData name="Lobke van Kraay" userId="09430d6a-1d27-4296-8054-d56bb4177cec" providerId="ADAL" clId="{E38A4D0C-F0AB-47F8-A1D6-79E5B3E08EA5}" dt="2025-11-19T08:43:46.677" v="2735" actId="14100"/>
          <ac:picMkLst>
            <pc:docMk/>
            <pc:sldMk cId="3253221725" sldId="286"/>
            <ac:picMk id="3" creationId="{85DE9138-9695-045A-FCFA-E4334A4371F7}"/>
          </ac:picMkLst>
        </pc:picChg>
      </pc:sldChg>
      <pc:sldChg chg="add del">
        <pc:chgData name="Lobke van Kraay" userId="09430d6a-1d27-4296-8054-d56bb4177cec" providerId="ADAL" clId="{E38A4D0C-F0AB-47F8-A1D6-79E5B3E08EA5}" dt="2025-11-19T09:46:22.757" v="3265" actId="47"/>
        <pc:sldMkLst>
          <pc:docMk/>
          <pc:sldMk cId="1947668629" sldId="287"/>
        </pc:sldMkLst>
      </pc:sldChg>
      <pc:sldChg chg="delSp add del setBg delDesignElem">
        <pc:chgData name="Lobke van Kraay" userId="09430d6a-1d27-4296-8054-d56bb4177cec" providerId="ADAL" clId="{E38A4D0C-F0AB-47F8-A1D6-79E5B3E08EA5}" dt="2025-11-19T09:46:23.862" v="3266" actId="47"/>
        <pc:sldMkLst>
          <pc:docMk/>
          <pc:sldMk cId="1307285428" sldId="288"/>
        </pc:sldMkLst>
        <pc:spChg chg="del">
          <ac:chgData name="Lobke van Kraay" userId="09430d6a-1d27-4296-8054-d56bb4177cec" providerId="ADAL" clId="{E38A4D0C-F0AB-47F8-A1D6-79E5B3E08EA5}" dt="2025-11-19T08:58:39.268" v="2846"/>
          <ac:spMkLst>
            <pc:docMk/>
            <pc:sldMk cId="1307285428" sldId="288"/>
            <ac:spMk id="8" creationId="{A65AC7D1-EAA9-48F5-B509-60A7F50BF703}"/>
          </ac:spMkLst>
        </pc:spChg>
        <pc:spChg chg="del">
          <ac:chgData name="Lobke van Kraay" userId="09430d6a-1d27-4296-8054-d56bb4177cec" providerId="ADAL" clId="{E38A4D0C-F0AB-47F8-A1D6-79E5B3E08EA5}" dt="2025-11-19T08:58:39.268" v="2846"/>
          <ac:spMkLst>
            <pc:docMk/>
            <pc:sldMk cId="1307285428" sldId="288"/>
            <ac:spMk id="10" creationId="{D6320AF9-619A-4175-865B-5663E1AEF4C5}"/>
          </ac:spMkLst>
        </pc:spChg>
        <pc:spChg chg="del">
          <ac:chgData name="Lobke van Kraay" userId="09430d6a-1d27-4296-8054-d56bb4177cec" providerId="ADAL" clId="{E38A4D0C-F0AB-47F8-A1D6-79E5B3E08EA5}" dt="2025-11-19T08:58:39.268" v="2846"/>
          <ac:spMkLst>
            <pc:docMk/>
            <pc:sldMk cId="1307285428" sldId="288"/>
            <ac:spMk id="16" creationId="{7E018740-5C2B-4A41-AC1A-7E68D1EC1954}"/>
          </ac:spMkLst>
        </pc:spChg>
        <pc:spChg chg="del">
          <ac:chgData name="Lobke van Kraay" userId="09430d6a-1d27-4296-8054-d56bb4177cec" providerId="ADAL" clId="{E38A4D0C-F0AB-47F8-A1D6-79E5B3E08EA5}" dt="2025-11-19T08:58:39.268" v="2846"/>
          <ac:spMkLst>
            <pc:docMk/>
            <pc:sldMk cId="1307285428" sldId="288"/>
            <ac:spMk id="18" creationId="{166F75A4-C475-4941-8EE2-B80A06A2C1BB}"/>
          </ac:spMkLst>
        </pc:spChg>
        <pc:spChg chg="del">
          <ac:chgData name="Lobke van Kraay" userId="09430d6a-1d27-4296-8054-d56bb4177cec" providerId="ADAL" clId="{E38A4D0C-F0AB-47F8-A1D6-79E5B3E08EA5}" dt="2025-11-19T08:58:39.268" v="2846"/>
          <ac:spMkLst>
            <pc:docMk/>
            <pc:sldMk cId="1307285428" sldId="288"/>
            <ac:spMk id="20" creationId="{A032553A-72E8-4B0D-8405-FF9771C9AF05}"/>
          </ac:spMkLst>
        </pc:spChg>
        <pc:spChg chg="del">
          <ac:chgData name="Lobke van Kraay" userId="09430d6a-1d27-4296-8054-d56bb4177cec" providerId="ADAL" clId="{E38A4D0C-F0AB-47F8-A1D6-79E5B3E08EA5}" dt="2025-11-19T08:58:39.268" v="2846"/>
          <ac:spMkLst>
            <pc:docMk/>
            <pc:sldMk cId="1307285428" sldId="288"/>
            <ac:spMk id="22" creationId="{765800AC-C3B9-498E-87BC-29FAE4C76B21}"/>
          </ac:spMkLst>
        </pc:spChg>
        <pc:spChg chg="del">
          <ac:chgData name="Lobke van Kraay" userId="09430d6a-1d27-4296-8054-d56bb4177cec" providerId="ADAL" clId="{E38A4D0C-F0AB-47F8-A1D6-79E5B3E08EA5}" dt="2025-11-19T08:58:39.268" v="2846"/>
          <ac:spMkLst>
            <pc:docMk/>
            <pc:sldMk cId="1307285428" sldId="288"/>
            <ac:spMk id="24" creationId="{1F9D6ACB-2FF4-49F9-978A-E0D5327FC635}"/>
          </ac:spMkLst>
        </pc:spChg>
        <pc:spChg chg="del">
          <ac:chgData name="Lobke van Kraay" userId="09430d6a-1d27-4296-8054-d56bb4177cec" providerId="ADAL" clId="{E38A4D0C-F0AB-47F8-A1D6-79E5B3E08EA5}" dt="2025-11-19T08:58:39.268" v="2846"/>
          <ac:spMkLst>
            <pc:docMk/>
            <pc:sldMk cId="1307285428" sldId="288"/>
            <ac:spMk id="26" creationId="{142BFA2A-77A0-4F60-A32A-685681C84889}"/>
          </ac:spMkLst>
        </pc:spChg>
        <pc:cxnChg chg="del">
          <ac:chgData name="Lobke van Kraay" userId="09430d6a-1d27-4296-8054-d56bb4177cec" providerId="ADAL" clId="{E38A4D0C-F0AB-47F8-A1D6-79E5B3E08EA5}" dt="2025-11-19T08:58:39.268" v="2846"/>
          <ac:cxnSpMkLst>
            <pc:docMk/>
            <pc:sldMk cId="1307285428" sldId="288"/>
            <ac:cxnSpMk id="12" creationId="{063B6EC6-D752-4EE7-908B-F8F19E8C7FEA}"/>
          </ac:cxnSpMkLst>
        </pc:cxnChg>
        <pc:cxnChg chg="del">
          <ac:chgData name="Lobke van Kraay" userId="09430d6a-1d27-4296-8054-d56bb4177cec" providerId="ADAL" clId="{E38A4D0C-F0AB-47F8-A1D6-79E5B3E08EA5}" dt="2025-11-19T08:58:39.268" v="2846"/>
          <ac:cxnSpMkLst>
            <pc:docMk/>
            <pc:sldMk cId="1307285428" sldId="288"/>
            <ac:cxnSpMk id="14" creationId="{EFECD4E8-AD3E-4228-82A2-9461958EA94D}"/>
          </ac:cxnSpMkLst>
        </pc:cxnChg>
      </pc:sldChg>
      <pc:sldChg chg="add del">
        <pc:chgData name="Lobke van Kraay" userId="09430d6a-1d27-4296-8054-d56bb4177cec" providerId="ADAL" clId="{E38A4D0C-F0AB-47F8-A1D6-79E5B3E08EA5}" dt="2025-11-19T09:46:15.929" v="3264" actId="47"/>
        <pc:sldMkLst>
          <pc:docMk/>
          <pc:sldMk cId="382794015" sldId="289"/>
        </pc:sldMkLst>
      </pc:sldChg>
      <pc:sldChg chg="add del">
        <pc:chgData name="Lobke van Kraay" userId="09430d6a-1d27-4296-8054-d56bb4177cec" providerId="ADAL" clId="{E38A4D0C-F0AB-47F8-A1D6-79E5B3E08EA5}" dt="2025-11-19T08:59:09.266" v="2850" actId="47"/>
        <pc:sldMkLst>
          <pc:docMk/>
          <pc:sldMk cId="1859929344" sldId="289"/>
        </pc:sldMkLst>
      </pc:sldChg>
      <pc:sldChg chg="delSp add del setBg delDesignElem">
        <pc:chgData name="Lobke van Kraay" userId="09430d6a-1d27-4296-8054-d56bb4177cec" providerId="ADAL" clId="{E38A4D0C-F0AB-47F8-A1D6-79E5B3E08EA5}" dt="2025-11-19T08:59:12.170" v="2851" actId="47"/>
        <pc:sldMkLst>
          <pc:docMk/>
          <pc:sldMk cId="2621654440" sldId="290"/>
        </pc:sldMkLst>
        <pc:spChg chg="del">
          <ac:chgData name="Lobke van Kraay" userId="09430d6a-1d27-4296-8054-d56bb4177cec" providerId="ADAL" clId="{E38A4D0C-F0AB-47F8-A1D6-79E5B3E08EA5}" dt="2025-11-19T08:59:06.954" v="2849"/>
          <ac:spMkLst>
            <pc:docMk/>
            <pc:sldMk cId="2621654440" sldId="290"/>
            <ac:spMk id="8" creationId="{A65AC7D1-EAA9-48F5-B509-60A7F50BF703}"/>
          </ac:spMkLst>
        </pc:spChg>
        <pc:spChg chg="del">
          <ac:chgData name="Lobke van Kraay" userId="09430d6a-1d27-4296-8054-d56bb4177cec" providerId="ADAL" clId="{E38A4D0C-F0AB-47F8-A1D6-79E5B3E08EA5}" dt="2025-11-19T08:59:06.954" v="2849"/>
          <ac:spMkLst>
            <pc:docMk/>
            <pc:sldMk cId="2621654440" sldId="290"/>
            <ac:spMk id="10" creationId="{D6320AF9-619A-4175-865B-5663E1AEF4C5}"/>
          </ac:spMkLst>
        </pc:spChg>
        <pc:spChg chg="del">
          <ac:chgData name="Lobke van Kraay" userId="09430d6a-1d27-4296-8054-d56bb4177cec" providerId="ADAL" clId="{E38A4D0C-F0AB-47F8-A1D6-79E5B3E08EA5}" dt="2025-11-19T08:59:06.954" v="2849"/>
          <ac:spMkLst>
            <pc:docMk/>
            <pc:sldMk cId="2621654440" sldId="290"/>
            <ac:spMk id="16" creationId="{7E018740-5C2B-4A41-AC1A-7E68D1EC1954}"/>
          </ac:spMkLst>
        </pc:spChg>
        <pc:spChg chg="del">
          <ac:chgData name="Lobke van Kraay" userId="09430d6a-1d27-4296-8054-d56bb4177cec" providerId="ADAL" clId="{E38A4D0C-F0AB-47F8-A1D6-79E5B3E08EA5}" dt="2025-11-19T08:59:06.954" v="2849"/>
          <ac:spMkLst>
            <pc:docMk/>
            <pc:sldMk cId="2621654440" sldId="290"/>
            <ac:spMk id="18" creationId="{166F75A4-C475-4941-8EE2-B80A06A2C1BB}"/>
          </ac:spMkLst>
        </pc:spChg>
        <pc:spChg chg="del">
          <ac:chgData name="Lobke van Kraay" userId="09430d6a-1d27-4296-8054-d56bb4177cec" providerId="ADAL" clId="{E38A4D0C-F0AB-47F8-A1D6-79E5B3E08EA5}" dt="2025-11-19T08:59:06.954" v="2849"/>
          <ac:spMkLst>
            <pc:docMk/>
            <pc:sldMk cId="2621654440" sldId="290"/>
            <ac:spMk id="20" creationId="{A032553A-72E8-4B0D-8405-FF9771C9AF05}"/>
          </ac:spMkLst>
        </pc:spChg>
        <pc:spChg chg="del">
          <ac:chgData name="Lobke van Kraay" userId="09430d6a-1d27-4296-8054-d56bb4177cec" providerId="ADAL" clId="{E38A4D0C-F0AB-47F8-A1D6-79E5B3E08EA5}" dt="2025-11-19T08:59:06.954" v="2849"/>
          <ac:spMkLst>
            <pc:docMk/>
            <pc:sldMk cId="2621654440" sldId="290"/>
            <ac:spMk id="22" creationId="{765800AC-C3B9-498E-87BC-29FAE4C76B21}"/>
          </ac:spMkLst>
        </pc:spChg>
        <pc:spChg chg="del">
          <ac:chgData name="Lobke van Kraay" userId="09430d6a-1d27-4296-8054-d56bb4177cec" providerId="ADAL" clId="{E38A4D0C-F0AB-47F8-A1D6-79E5B3E08EA5}" dt="2025-11-19T08:59:06.954" v="2849"/>
          <ac:spMkLst>
            <pc:docMk/>
            <pc:sldMk cId="2621654440" sldId="290"/>
            <ac:spMk id="24" creationId="{1F9D6ACB-2FF4-49F9-978A-E0D5327FC635}"/>
          </ac:spMkLst>
        </pc:spChg>
        <pc:spChg chg="del">
          <ac:chgData name="Lobke van Kraay" userId="09430d6a-1d27-4296-8054-d56bb4177cec" providerId="ADAL" clId="{E38A4D0C-F0AB-47F8-A1D6-79E5B3E08EA5}" dt="2025-11-19T08:59:06.954" v="2849"/>
          <ac:spMkLst>
            <pc:docMk/>
            <pc:sldMk cId="2621654440" sldId="290"/>
            <ac:spMk id="26" creationId="{142BFA2A-77A0-4F60-A32A-685681C84889}"/>
          </ac:spMkLst>
        </pc:spChg>
        <pc:cxnChg chg="del">
          <ac:chgData name="Lobke van Kraay" userId="09430d6a-1d27-4296-8054-d56bb4177cec" providerId="ADAL" clId="{E38A4D0C-F0AB-47F8-A1D6-79E5B3E08EA5}" dt="2025-11-19T08:59:06.954" v="2849"/>
          <ac:cxnSpMkLst>
            <pc:docMk/>
            <pc:sldMk cId="2621654440" sldId="290"/>
            <ac:cxnSpMk id="12" creationId="{063B6EC6-D752-4EE7-908B-F8F19E8C7FEA}"/>
          </ac:cxnSpMkLst>
        </pc:cxnChg>
        <pc:cxnChg chg="del">
          <ac:chgData name="Lobke van Kraay" userId="09430d6a-1d27-4296-8054-d56bb4177cec" providerId="ADAL" clId="{E38A4D0C-F0AB-47F8-A1D6-79E5B3E08EA5}" dt="2025-11-19T08:59:06.954" v="2849"/>
          <ac:cxnSpMkLst>
            <pc:docMk/>
            <pc:sldMk cId="2621654440" sldId="290"/>
            <ac:cxnSpMk id="14" creationId="{EFECD4E8-AD3E-4228-82A2-9461958EA94D}"/>
          </ac:cxnSpMkLst>
        </pc:cxnChg>
      </pc:sldChg>
      <pc:sldChg chg="delSp add del setBg delDesignElem">
        <pc:chgData name="Lobke van Kraay" userId="09430d6a-1d27-4296-8054-d56bb4177cec" providerId="ADAL" clId="{E38A4D0C-F0AB-47F8-A1D6-79E5B3E08EA5}" dt="2025-11-19T08:59:13.473" v="2852" actId="47"/>
        <pc:sldMkLst>
          <pc:docMk/>
          <pc:sldMk cId="281692116" sldId="291"/>
        </pc:sldMkLst>
        <pc:spChg chg="del">
          <ac:chgData name="Lobke van Kraay" userId="09430d6a-1d27-4296-8054-d56bb4177cec" providerId="ADAL" clId="{E38A4D0C-F0AB-47F8-A1D6-79E5B3E08EA5}" dt="2025-11-19T08:59:06.954" v="2849"/>
          <ac:spMkLst>
            <pc:docMk/>
            <pc:sldMk cId="281692116" sldId="291"/>
            <ac:spMk id="25" creationId="{66D61E08-70C3-48D8-BEA0-787111DC30DA}"/>
          </ac:spMkLst>
        </pc:spChg>
        <pc:spChg chg="del">
          <ac:chgData name="Lobke van Kraay" userId="09430d6a-1d27-4296-8054-d56bb4177cec" providerId="ADAL" clId="{E38A4D0C-F0AB-47F8-A1D6-79E5B3E08EA5}" dt="2025-11-19T08:59:06.954" v="2849"/>
          <ac:spMkLst>
            <pc:docMk/>
            <pc:sldMk cId="281692116" sldId="291"/>
            <ac:spMk id="27" creationId="{FC55298F-0AE5-478E-AD2B-03C2614C5833}"/>
          </ac:spMkLst>
        </pc:spChg>
        <pc:spChg chg="del">
          <ac:chgData name="Lobke van Kraay" userId="09430d6a-1d27-4296-8054-d56bb4177cec" providerId="ADAL" clId="{E38A4D0C-F0AB-47F8-A1D6-79E5B3E08EA5}" dt="2025-11-19T08:59:06.954" v="2849"/>
          <ac:spMkLst>
            <pc:docMk/>
            <pc:sldMk cId="281692116" sldId="291"/>
            <ac:spMk id="29" creationId="{C180E4EA-0B63-4779-A895-7E90E71088F3}"/>
          </ac:spMkLst>
        </pc:spChg>
        <pc:spChg chg="del">
          <ac:chgData name="Lobke van Kraay" userId="09430d6a-1d27-4296-8054-d56bb4177cec" providerId="ADAL" clId="{E38A4D0C-F0AB-47F8-A1D6-79E5B3E08EA5}" dt="2025-11-19T08:59:06.954" v="2849"/>
          <ac:spMkLst>
            <pc:docMk/>
            <pc:sldMk cId="281692116" sldId="291"/>
            <ac:spMk id="31" creationId="{CEE01D9D-3DE8-4EED-B0D3-8F3C79CC7673}"/>
          </ac:spMkLst>
        </pc:spChg>
        <pc:spChg chg="del">
          <ac:chgData name="Lobke van Kraay" userId="09430d6a-1d27-4296-8054-d56bb4177cec" providerId="ADAL" clId="{E38A4D0C-F0AB-47F8-A1D6-79E5B3E08EA5}" dt="2025-11-19T08:59:06.954" v="2849"/>
          <ac:spMkLst>
            <pc:docMk/>
            <pc:sldMk cId="281692116" sldId="291"/>
            <ac:spMk id="33" creationId="{89AF5CE9-607F-43F4-8983-DCD6DA4051FD}"/>
          </ac:spMkLst>
        </pc:spChg>
        <pc:spChg chg="del">
          <ac:chgData name="Lobke van Kraay" userId="09430d6a-1d27-4296-8054-d56bb4177cec" providerId="ADAL" clId="{E38A4D0C-F0AB-47F8-A1D6-79E5B3E08EA5}" dt="2025-11-19T08:59:06.954" v="2849"/>
          <ac:spMkLst>
            <pc:docMk/>
            <pc:sldMk cId="281692116" sldId="291"/>
            <ac:spMk id="35" creationId="{6EEA2DBD-9E1E-4521-8C01-F32AD18A89E3}"/>
          </ac:spMkLst>
        </pc:spChg>
        <pc:spChg chg="del">
          <ac:chgData name="Lobke van Kraay" userId="09430d6a-1d27-4296-8054-d56bb4177cec" providerId="ADAL" clId="{E38A4D0C-F0AB-47F8-A1D6-79E5B3E08EA5}" dt="2025-11-19T08:59:06.954" v="2849"/>
          <ac:spMkLst>
            <pc:docMk/>
            <pc:sldMk cId="281692116" sldId="291"/>
            <ac:spMk id="37" creationId="{15BBD2C1-BA9B-46A9-A27A-33498B169272}"/>
          </ac:spMkLst>
        </pc:spChg>
        <pc:grpChg chg="del">
          <ac:chgData name="Lobke van Kraay" userId="09430d6a-1d27-4296-8054-d56bb4177cec" providerId="ADAL" clId="{E38A4D0C-F0AB-47F8-A1D6-79E5B3E08EA5}" dt="2025-11-19T08:59:06.954" v="2849"/>
          <ac:grpSpMkLst>
            <pc:docMk/>
            <pc:sldMk cId="281692116" sldId="291"/>
            <ac:grpSpMk id="9" creationId="{88C9B83F-64CD-41C1-925F-A08801FFD0BD}"/>
          </ac:grpSpMkLst>
        </pc:grpChg>
        <pc:cxnChg chg="del">
          <ac:chgData name="Lobke van Kraay" userId="09430d6a-1d27-4296-8054-d56bb4177cec" providerId="ADAL" clId="{E38A4D0C-F0AB-47F8-A1D6-79E5B3E08EA5}" dt="2025-11-19T08:59:06.954" v="2849"/>
          <ac:cxnSpMkLst>
            <pc:docMk/>
            <pc:sldMk cId="281692116" sldId="291"/>
            <ac:cxnSpMk id="21" creationId="{A57C1A16-B8AB-4D99-A195-A38F556A6486}"/>
          </ac:cxnSpMkLst>
        </pc:cxnChg>
        <pc:cxnChg chg="del">
          <ac:chgData name="Lobke van Kraay" userId="09430d6a-1d27-4296-8054-d56bb4177cec" providerId="ADAL" clId="{E38A4D0C-F0AB-47F8-A1D6-79E5B3E08EA5}" dt="2025-11-19T08:59:06.954" v="2849"/>
          <ac:cxnSpMkLst>
            <pc:docMk/>
            <pc:sldMk cId="281692116" sldId="291"/>
            <ac:cxnSpMk id="23" creationId="{F8A9B20B-D1DD-4573-B5EC-558029519236}"/>
          </ac:cxnSpMkLst>
        </pc:cxnChg>
      </pc:sldChg>
    </pc:docChg>
  </pc:docChgLst>
  <pc:docChgLst>
    <pc:chgData name="Lobke van Kraay" userId="S::l.vankraay@swv-peellandpo.nl::09430d6a-1d27-4296-8054-d56bb4177cec" providerId="AD" clId="Web-{5AC0118C-5539-481F-F6DA-B0D8EB06ED04}"/>
    <pc:docChg chg="modSld">
      <pc:chgData name="Lobke van Kraay" userId="S::l.vankraay@swv-peellandpo.nl::09430d6a-1d27-4296-8054-d56bb4177cec" providerId="AD" clId="Web-{5AC0118C-5539-481F-F6DA-B0D8EB06ED04}" dt="2025-11-18T13:45:38.526" v="15" actId="20577"/>
      <pc:docMkLst>
        <pc:docMk/>
      </pc:docMkLst>
    </pc:docChg>
  </pc:docChgLst>
  <pc:docChgLst>
    <pc:chgData name="Rian Kuepers" userId="455e5cd3-1760-4ec3-a14a-859274188b7c" providerId="ADAL" clId="{152BA0AA-2EFC-424C-8490-61323D73871E}"/>
    <pc:docChg chg="undo custSel addSld delSld modSld sldOrd modSection">
      <pc:chgData name="Rian Kuepers" userId="455e5cd3-1760-4ec3-a14a-859274188b7c" providerId="ADAL" clId="{152BA0AA-2EFC-424C-8490-61323D73871E}" dt="2025-11-20T09:08:57.917" v="27"/>
      <pc:docMkLst>
        <pc:docMk/>
      </pc:docMkLst>
      <pc:sldChg chg="addSp delSp add del setBg delDesignElem">
        <pc:chgData name="Rian Kuepers" userId="455e5cd3-1760-4ec3-a14a-859274188b7c" providerId="ADAL" clId="{152BA0AA-2EFC-424C-8490-61323D73871E}" dt="2025-11-20T09:04:55.407" v="20" actId="2696"/>
        <pc:sldMkLst>
          <pc:docMk/>
          <pc:sldMk cId="1806411312" sldId="258"/>
        </pc:sldMkLst>
        <pc:spChg chg="add del">
          <ac:chgData name="Rian Kuepers" userId="455e5cd3-1760-4ec3-a14a-859274188b7c" providerId="ADAL" clId="{152BA0AA-2EFC-424C-8490-61323D73871E}" dt="2025-11-20T09:04:21.902" v="16"/>
          <ac:spMkLst>
            <pc:docMk/>
            <pc:sldMk cId="1806411312" sldId="258"/>
            <ac:spMk id="25" creationId="{66D61E08-70C3-48D8-BEA0-787111DC30DA}"/>
          </ac:spMkLst>
        </pc:spChg>
        <pc:spChg chg="add del">
          <ac:chgData name="Rian Kuepers" userId="455e5cd3-1760-4ec3-a14a-859274188b7c" providerId="ADAL" clId="{152BA0AA-2EFC-424C-8490-61323D73871E}" dt="2025-11-20T09:04:21.902" v="16"/>
          <ac:spMkLst>
            <pc:docMk/>
            <pc:sldMk cId="1806411312" sldId="258"/>
            <ac:spMk id="27" creationId="{FC55298F-0AE5-478E-AD2B-03C2614C5833}"/>
          </ac:spMkLst>
        </pc:spChg>
        <pc:spChg chg="add del">
          <ac:chgData name="Rian Kuepers" userId="455e5cd3-1760-4ec3-a14a-859274188b7c" providerId="ADAL" clId="{152BA0AA-2EFC-424C-8490-61323D73871E}" dt="2025-11-20T09:04:21.902" v="16"/>
          <ac:spMkLst>
            <pc:docMk/>
            <pc:sldMk cId="1806411312" sldId="258"/>
            <ac:spMk id="29" creationId="{C180E4EA-0B63-4779-A895-7E90E71088F3}"/>
          </ac:spMkLst>
        </pc:spChg>
        <pc:spChg chg="add del">
          <ac:chgData name="Rian Kuepers" userId="455e5cd3-1760-4ec3-a14a-859274188b7c" providerId="ADAL" clId="{152BA0AA-2EFC-424C-8490-61323D73871E}" dt="2025-11-20T09:04:21.902" v="16"/>
          <ac:spMkLst>
            <pc:docMk/>
            <pc:sldMk cId="1806411312" sldId="258"/>
            <ac:spMk id="31" creationId="{CEE01D9D-3DE8-4EED-B0D3-8F3C79CC7673}"/>
          </ac:spMkLst>
        </pc:spChg>
        <pc:spChg chg="add del">
          <ac:chgData name="Rian Kuepers" userId="455e5cd3-1760-4ec3-a14a-859274188b7c" providerId="ADAL" clId="{152BA0AA-2EFC-424C-8490-61323D73871E}" dt="2025-11-20T09:04:21.902" v="16"/>
          <ac:spMkLst>
            <pc:docMk/>
            <pc:sldMk cId="1806411312" sldId="258"/>
            <ac:spMk id="33" creationId="{89AF5CE9-607F-43F4-8983-DCD6DA4051FD}"/>
          </ac:spMkLst>
        </pc:spChg>
        <pc:spChg chg="add del">
          <ac:chgData name="Rian Kuepers" userId="455e5cd3-1760-4ec3-a14a-859274188b7c" providerId="ADAL" clId="{152BA0AA-2EFC-424C-8490-61323D73871E}" dt="2025-11-20T09:04:21.902" v="16"/>
          <ac:spMkLst>
            <pc:docMk/>
            <pc:sldMk cId="1806411312" sldId="258"/>
            <ac:spMk id="35" creationId="{6EEA2DBD-9E1E-4521-8C01-F32AD18A89E3}"/>
          </ac:spMkLst>
        </pc:spChg>
        <pc:spChg chg="add del">
          <ac:chgData name="Rian Kuepers" userId="455e5cd3-1760-4ec3-a14a-859274188b7c" providerId="ADAL" clId="{152BA0AA-2EFC-424C-8490-61323D73871E}" dt="2025-11-20T09:04:21.902" v="16"/>
          <ac:spMkLst>
            <pc:docMk/>
            <pc:sldMk cId="1806411312" sldId="258"/>
            <ac:spMk id="37" creationId="{15BBD2C1-BA9B-46A9-A27A-33498B169272}"/>
          </ac:spMkLst>
        </pc:spChg>
        <pc:grpChg chg="add del">
          <ac:chgData name="Rian Kuepers" userId="455e5cd3-1760-4ec3-a14a-859274188b7c" providerId="ADAL" clId="{152BA0AA-2EFC-424C-8490-61323D73871E}" dt="2025-11-20T09:04:21.902" v="16"/>
          <ac:grpSpMkLst>
            <pc:docMk/>
            <pc:sldMk cId="1806411312" sldId="258"/>
            <ac:grpSpMk id="9" creationId="{88C9B83F-64CD-41C1-925F-A08801FFD0BD}"/>
          </ac:grpSpMkLst>
        </pc:grpChg>
        <pc:cxnChg chg="add del">
          <ac:chgData name="Rian Kuepers" userId="455e5cd3-1760-4ec3-a14a-859274188b7c" providerId="ADAL" clId="{152BA0AA-2EFC-424C-8490-61323D73871E}" dt="2025-11-20T09:04:21.902" v="16"/>
          <ac:cxnSpMkLst>
            <pc:docMk/>
            <pc:sldMk cId="1806411312" sldId="258"/>
            <ac:cxnSpMk id="21" creationId="{A57C1A16-B8AB-4D99-A195-A38F556A6486}"/>
          </ac:cxnSpMkLst>
        </pc:cxnChg>
        <pc:cxnChg chg="add del">
          <ac:chgData name="Rian Kuepers" userId="455e5cd3-1760-4ec3-a14a-859274188b7c" providerId="ADAL" clId="{152BA0AA-2EFC-424C-8490-61323D73871E}" dt="2025-11-20T09:04:21.902" v="16"/>
          <ac:cxnSpMkLst>
            <pc:docMk/>
            <pc:sldMk cId="1806411312" sldId="258"/>
            <ac:cxnSpMk id="23" creationId="{F8A9B20B-D1DD-4573-B5EC-558029519236}"/>
          </ac:cxnSpMkLst>
        </pc:cxnChg>
      </pc:sldChg>
      <pc:sldChg chg="add del">
        <pc:chgData name="Rian Kuepers" userId="455e5cd3-1760-4ec3-a14a-859274188b7c" providerId="ADAL" clId="{152BA0AA-2EFC-424C-8490-61323D73871E}" dt="2025-11-19T19:57:56.121" v="10"/>
        <pc:sldMkLst>
          <pc:docMk/>
          <pc:sldMk cId="3342591687" sldId="267"/>
        </pc:sldMkLst>
      </pc:sldChg>
      <pc:sldChg chg="add del">
        <pc:chgData name="Rian Kuepers" userId="455e5cd3-1760-4ec3-a14a-859274188b7c" providerId="ADAL" clId="{152BA0AA-2EFC-424C-8490-61323D73871E}" dt="2025-11-19T19:57:56.121" v="10"/>
        <pc:sldMkLst>
          <pc:docMk/>
          <pc:sldMk cId="3169776357" sldId="276"/>
        </pc:sldMkLst>
      </pc:sldChg>
      <pc:sldChg chg="add del">
        <pc:chgData name="Rian Kuepers" userId="455e5cd3-1760-4ec3-a14a-859274188b7c" providerId="ADAL" clId="{152BA0AA-2EFC-424C-8490-61323D73871E}" dt="2025-11-19T19:57:56.121" v="10"/>
        <pc:sldMkLst>
          <pc:docMk/>
          <pc:sldMk cId="3799415873" sldId="281"/>
        </pc:sldMkLst>
      </pc:sldChg>
      <pc:sldChg chg="add del">
        <pc:chgData name="Rian Kuepers" userId="455e5cd3-1760-4ec3-a14a-859274188b7c" providerId="ADAL" clId="{152BA0AA-2EFC-424C-8490-61323D73871E}" dt="2025-11-19T19:57:56.121" v="10"/>
        <pc:sldMkLst>
          <pc:docMk/>
          <pc:sldMk cId="442030069" sldId="283"/>
        </pc:sldMkLst>
      </pc:sldChg>
      <pc:sldChg chg="add del">
        <pc:chgData name="Rian Kuepers" userId="455e5cd3-1760-4ec3-a14a-859274188b7c" providerId="ADAL" clId="{152BA0AA-2EFC-424C-8490-61323D73871E}" dt="2025-11-19T19:57:56.121" v="10"/>
        <pc:sldMkLst>
          <pc:docMk/>
          <pc:sldMk cId="2551985696" sldId="284"/>
        </pc:sldMkLst>
      </pc:sldChg>
      <pc:sldChg chg="new del">
        <pc:chgData name="Rian Kuepers" userId="455e5cd3-1760-4ec3-a14a-859274188b7c" providerId="ADAL" clId="{152BA0AA-2EFC-424C-8490-61323D73871E}" dt="2025-11-20T09:04:41.014" v="17" actId="2696"/>
        <pc:sldMkLst>
          <pc:docMk/>
          <pc:sldMk cId="613222848" sldId="287"/>
        </pc:sldMkLst>
      </pc:sldChg>
      <pc:sldChg chg="new del">
        <pc:chgData name="Rian Kuepers" userId="455e5cd3-1760-4ec3-a14a-859274188b7c" providerId="ADAL" clId="{152BA0AA-2EFC-424C-8490-61323D73871E}" dt="2025-11-20T09:06:56.511" v="25" actId="680"/>
        <pc:sldMkLst>
          <pc:docMk/>
          <pc:sldMk cId="740190157" sldId="287"/>
        </pc:sldMkLst>
      </pc:sldChg>
      <pc:sldChg chg="new del ord">
        <pc:chgData name="Rian Kuepers" userId="455e5cd3-1760-4ec3-a14a-859274188b7c" providerId="ADAL" clId="{152BA0AA-2EFC-424C-8490-61323D73871E}" dt="2025-11-19T19:58:09.155" v="12" actId="47"/>
        <pc:sldMkLst>
          <pc:docMk/>
          <pc:sldMk cId="1389468102" sldId="287"/>
        </pc:sldMkLst>
      </pc:sldChg>
      <pc:sldChg chg="new">
        <pc:chgData name="Rian Kuepers" userId="455e5cd3-1760-4ec3-a14a-859274188b7c" providerId="ADAL" clId="{152BA0AA-2EFC-424C-8490-61323D73871E}" dt="2025-11-20T09:08:09.064" v="26" actId="680"/>
        <pc:sldMkLst>
          <pc:docMk/>
          <pc:sldMk cId="2288214085" sldId="287"/>
        </pc:sldMkLst>
      </pc:sldChg>
      <pc:sldChg chg="add del">
        <pc:chgData name="Rian Kuepers" userId="455e5cd3-1760-4ec3-a14a-859274188b7c" providerId="ADAL" clId="{152BA0AA-2EFC-424C-8490-61323D73871E}" dt="2025-11-19T19:57:56.121" v="10"/>
        <pc:sldMkLst>
          <pc:docMk/>
          <pc:sldMk cId="366298206" sldId="288"/>
        </pc:sldMkLst>
      </pc:sldChg>
      <pc:sldChg chg="addSp delSp add del setBg delDesignElem">
        <pc:chgData name="Rian Kuepers" userId="455e5cd3-1760-4ec3-a14a-859274188b7c" providerId="ADAL" clId="{152BA0AA-2EFC-424C-8490-61323D73871E}" dt="2025-11-20T09:08:57.917" v="27"/>
        <pc:sldMkLst>
          <pc:docMk/>
          <pc:sldMk cId="1307285428" sldId="288"/>
        </pc:sldMkLst>
        <pc:spChg chg="add del">
          <ac:chgData name="Rian Kuepers" userId="455e5cd3-1760-4ec3-a14a-859274188b7c" providerId="ADAL" clId="{152BA0AA-2EFC-424C-8490-61323D73871E}" dt="2025-11-20T09:06:51.502" v="24"/>
          <ac:spMkLst>
            <pc:docMk/>
            <pc:sldMk cId="1307285428" sldId="288"/>
            <ac:spMk id="8" creationId="{A65AC7D1-EAA9-48F5-B509-60A7F50BF703}"/>
          </ac:spMkLst>
        </pc:spChg>
        <pc:spChg chg="add del">
          <ac:chgData name="Rian Kuepers" userId="455e5cd3-1760-4ec3-a14a-859274188b7c" providerId="ADAL" clId="{152BA0AA-2EFC-424C-8490-61323D73871E}" dt="2025-11-20T09:06:51.502" v="24"/>
          <ac:spMkLst>
            <pc:docMk/>
            <pc:sldMk cId="1307285428" sldId="288"/>
            <ac:spMk id="10" creationId="{D6320AF9-619A-4175-865B-5663E1AEF4C5}"/>
          </ac:spMkLst>
        </pc:spChg>
        <pc:spChg chg="add del">
          <ac:chgData name="Rian Kuepers" userId="455e5cd3-1760-4ec3-a14a-859274188b7c" providerId="ADAL" clId="{152BA0AA-2EFC-424C-8490-61323D73871E}" dt="2025-11-20T09:06:51.502" v="24"/>
          <ac:spMkLst>
            <pc:docMk/>
            <pc:sldMk cId="1307285428" sldId="288"/>
            <ac:spMk id="16" creationId="{7E018740-5C2B-4A41-AC1A-7E68D1EC1954}"/>
          </ac:spMkLst>
        </pc:spChg>
        <pc:spChg chg="add del">
          <ac:chgData name="Rian Kuepers" userId="455e5cd3-1760-4ec3-a14a-859274188b7c" providerId="ADAL" clId="{152BA0AA-2EFC-424C-8490-61323D73871E}" dt="2025-11-20T09:06:51.502" v="24"/>
          <ac:spMkLst>
            <pc:docMk/>
            <pc:sldMk cId="1307285428" sldId="288"/>
            <ac:spMk id="18" creationId="{166F75A4-C475-4941-8EE2-B80A06A2C1BB}"/>
          </ac:spMkLst>
        </pc:spChg>
        <pc:spChg chg="add del">
          <ac:chgData name="Rian Kuepers" userId="455e5cd3-1760-4ec3-a14a-859274188b7c" providerId="ADAL" clId="{152BA0AA-2EFC-424C-8490-61323D73871E}" dt="2025-11-20T09:06:51.502" v="24"/>
          <ac:spMkLst>
            <pc:docMk/>
            <pc:sldMk cId="1307285428" sldId="288"/>
            <ac:spMk id="20" creationId="{A032553A-72E8-4B0D-8405-FF9771C9AF05}"/>
          </ac:spMkLst>
        </pc:spChg>
        <pc:spChg chg="add del">
          <ac:chgData name="Rian Kuepers" userId="455e5cd3-1760-4ec3-a14a-859274188b7c" providerId="ADAL" clId="{152BA0AA-2EFC-424C-8490-61323D73871E}" dt="2025-11-20T09:06:51.502" v="24"/>
          <ac:spMkLst>
            <pc:docMk/>
            <pc:sldMk cId="1307285428" sldId="288"/>
            <ac:spMk id="22" creationId="{765800AC-C3B9-498E-87BC-29FAE4C76B21}"/>
          </ac:spMkLst>
        </pc:spChg>
        <pc:spChg chg="add del">
          <ac:chgData name="Rian Kuepers" userId="455e5cd3-1760-4ec3-a14a-859274188b7c" providerId="ADAL" clId="{152BA0AA-2EFC-424C-8490-61323D73871E}" dt="2025-11-20T09:06:51.502" v="24"/>
          <ac:spMkLst>
            <pc:docMk/>
            <pc:sldMk cId="1307285428" sldId="288"/>
            <ac:spMk id="24" creationId="{1F9D6ACB-2FF4-49F9-978A-E0D5327FC635}"/>
          </ac:spMkLst>
        </pc:spChg>
        <pc:spChg chg="add del">
          <ac:chgData name="Rian Kuepers" userId="455e5cd3-1760-4ec3-a14a-859274188b7c" providerId="ADAL" clId="{152BA0AA-2EFC-424C-8490-61323D73871E}" dt="2025-11-20T09:06:51.502" v="24"/>
          <ac:spMkLst>
            <pc:docMk/>
            <pc:sldMk cId="1307285428" sldId="288"/>
            <ac:spMk id="26" creationId="{142BFA2A-77A0-4F60-A32A-685681C84889}"/>
          </ac:spMkLst>
        </pc:spChg>
        <pc:cxnChg chg="add del">
          <ac:chgData name="Rian Kuepers" userId="455e5cd3-1760-4ec3-a14a-859274188b7c" providerId="ADAL" clId="{152BA0AA-2EFC-424C-8490-61323D73871E}" dt="2025-11-20T09:06:51.502" v="24"/>
          <ac:cxnSpMkLst>
            <pc:docMk/>
            <pc:sldMk cId="1307285428" sldId="288"/>
            <ac:cxnSpMk id="12" creationId="{063B6EC6-D752-4EE7-908B-F8F19E8C7FEA}"/>
          </ac:cxnSpMkLst>
        </pc:cxnChg>
        <pc:cxnChg chg="add del">
          <ac:chgData name="Rian Kuepers" userId="455e5cd3-1760-4ec3-a14a-859274188b7c" providerId="ADAL" clId="{152BA0AA-2EFC-424C-8490-61323D73871E}" dt="2025-11-20T09:06:51.502" v="24"/>
          <ac:cxnSpMkLst>
            <pc:docMk/>
            <pc:sldMk cId="1307285428" sldId="288"/>
            <ac:cxnSpMk id="14" creationId="{EFECD4E8-AD3E-4228-82A2-9461958EA94D}"/>
          </ac:cxnSpMkLst>
        </pc:cxnChg>
      </pc:sldChg>
      <pc:sldChg chg="add del">
        <pc:chgData name="Rian Kuepers" userId="455e5cd3-1760-4ec3-a14a-859274188b7c" providerId="ADAL" clId="{152BA0AA-2EFC-424C-8490-61323D73871E}" dt="2025-11-20T09:04:50.570" v="18" actId="2696"/>
        <pc:sldMkLst>
          <pc:docMk/>
          <pc:sldMk cId="1947668629" sldId="288"/>
        </pc:sldMkLst>
      </pc:sldChg>
      <pc:sldChg chg="delSp add del setBg delDesignElem">
        <pc:chgData name="Rian Kuepers" userId="455e5cd3-1760-4ec3-a14a-859274188b7c" providerId="ADAL" clId="{152BA0AA-2EFC-424C-8490-61323D73871E}" dt="2025-11-20T09:04:53.212" v="19" actId="2696"/>
        <pc:sldMkLst>
          <pc:docMk/>
          <pc:sldMk cId="1307285428" sldId="289"/>
        </pc:sldMkLst>
        <pc:spChg chg="del">
          <ac:chgData name="Rian Kuepers" userId="455e5cd3-1760-4ec3-a14a-859274188b7c" providerId="ADAL" clId="{152BA0AA-2EFC-424C-8490-61323D73871E}" dt="2025-11-20T09:04:21.902" v="16"/>
          <ac:spMkLst>
            <pc:docMk/>
            <pc:sldMk cId="1307285428" sldId="289"/>
            <ac:spMk id="8" creationId="{A65AC7D1-EAA9-48F5-B509-60A7F50BF703}"/>
          </ac:spMkLst>
        </pc:spChg>
        <pc:spChg chg="del">
          <ac:chgData name="Rian Kuepers" userId="455e5cd3-1760-4ec3-a14a-859274188b7c" providerId="ADAL" clId="{152BA0AA-2EFC-424C-8490-61323D73871E}" dt="2025-11-20T09:04:21.902" v="16"/>
          <ac:spMkLst>
            <pc:docMk/>
            <pc:sldMk cId="1307285428" sldId="289"/>
            <ac:spMk id="10" creationId="{D6320AF9-619A-4175-865B-5663E1AEF4C5}"/>
          </ac:spMkLst>
        </pc:spChg>
        <pc:spChg chg="del">
          <ac:chgData name="Rian Kuepers" userId="455e5cd3-1760-4ec3-a14a-859274188b7c" providerId="ADAL" clId="{152BA0AA-2EFC-424C-8490-61323D73871E}" dt="2025-11-20T09:04:21.902" v="16"/>
          <ac:spMkLst>
            <pc:docMk/>
            <pc:sldMk cId="1307285428" sldId="289"/>
            <ac:spMk id="16" creationId="{7E018740-5C2B-4A41-AC1A-7E68D1EC1954}"/>
          </ac:spMkLst>
        </pc:spChg>
        <pc:spChg chg="del">
          <ac:chgData name="Rian Kuepers" userId="455e5cd3-1760-4ec3-a14a-859274188b7c" providerId="ADAL" clId="{152BA0AA-2EFC-424C-8490-61323D73871E}" dt="2025-11-20T09:04:21.902" v="16"/>
          <ac:spMkLst>
            <pc:docMk/>
            <pc:sldMk cId="1307285428" sldId="289"/>
            <ac:spMk id="18" creationId="{166F75A4-C475-4941-8EE2-B80A06A2C1BB}"/>
          </ac:spMkLst>
        </pc:spChg>
        <pc:spChg chg="del">
          <ac:chgData name="Rian Kuepers" userId="455e5cd3-1760-4ec3-a14a-859274188b7c" providerId="ADAL" clId="{152BA0AA-2EFC-424C-8490-61323D73871E}" dt="2025-11-20T09:04:21.902" v="16"/>
          <ac:spMkLst>
            <pc:docMk/>
            <pc:sldMk cId="1307285428" sldId="289"/>
            <ac:spMk id="20" creationId="{A032553A-72E8-4B0D-8405-FF9771C9AF05}"/>
          </ac:spMkLst>
        </pc:spChg>
        <pc:spChg chg="del">
          <ac:chgData name="Rian Kuepers" userId="455e5cd3-1760-4ec3-a14a-859274188b7c" providerId="ADAL" clId="{152BA0AA-2EFC-424C-8490-61323D73871E}" dt="2025-11-20T09:04:21.902" v="16"/>
          <ac:spMkLst>
            <pc:docMk/>
            <pc:sldMk cId="1307285428" sldId="289"/>
            <ac:spMk id="22" creationId="{765800AC-C3B9-498E-87BC-29FAE4C76B21}"/>
          </ac:spMkLst>
        </pc:spChg>
        <pc:spChg chg="del">
          <ac:chgData name="Rian Kuepers" userId="455e5cd3-1760-4ec3-a14a-859274188b7c" providerId="ADAL" clId="{152BA0AA-2EFC-424C-8490-61323D73871E}" dt="2025-11-20T09:04:21.902" v="16"/>
          <ac:spMkLst>
            <pc:docMk/>
            <pc:sldMk cId="1307285428" sldId="289"/>
            <ac:spMk id="24" creationId="{1F9D6ACB-2FF4-49F9-978A-E0D5327FC635}"/>
          </ac:spMkLst>
        </pc:spChg>
        <pc:spChg chg="del">
          <ac:chgData name="Rian Kuepers" userId="455e5cd3-1760-4ec3-a14a-859274188b7c" providerId="ADAL" clId="{152BA0AA-2EFC-424C-8490-61323D73871E}" dt="2025-11-20T09:04:21.902" v="16"/>
          <ac:spMkLst>
            <pc:docMk/>
            <pc:sldMk cId="1307285428" sldId="289"/>
            <ac:spMk id="26" creationId="{142BFA2A-77A0-4F60-A32A-685681C84889}"/>
          </ac:spMkLst>
        </pc:spChg>
        <pc:cxnChg chg="del">
          <ac:chgData name="Rian Kuepers" userId="455e5cd3-1760-4ec3-a14a-859274188b7c" providerId="ADAL" clId="{152BA0AA-2EFC-424C-8490-61323D73871E}" dt="2025-11-20T09:04:21.902" v="16"/>
          <ac:cxnSpMkLst>
            <pc:docMk/>
            <pc:sldMk cId="1307285428" sldId="289"/>
            <ac:cxnSpMk id="12" creationId="{063B6EC6-D752-4EE7-908B-F8F19E8C7FEA}"/>
          </ac:cxnSpMkLst>
        </pc:cxnChg>
        <pc:cxnChg chg="del">
          <ac:chgData name="Rian Kuepers" userId="455e5cd3-1760-4ec3-a14a-859274188b7c" providerId="ADAL" clId="{152BA0AA-2EFC-424C-8490-61323D73871E}" dt="2025-11-20T09:04:21.902" v="16"/>
          <ac:cxnSpMkLst>
            <pc:docMk/>
            <pc:sldMk cId="1307285428" sldId="289"/>
            <ac:cxnSpMk id="14" creationId="{EFECD4E8-AD3E-4228-82A2-9461958EA94D}"/>
          </ac:cxnSpMkLst>
        </pc:cxnChg>
      </pc:sldChg>
      <pc:sldChg chg="add del">
        <pc:chgData name="Rian Kuepers" userId="455e5cd3-1760-4ec3-a14a-859274188b7c" providerId="ADAL" clId="{152BA0AA-2EFC-424C-8490-61323D73871E}" dt="2025-11-19T19:57:56.121" v="10"/>
        <pc:sldMkLst>
          <pc:docMk/>
          <pc:sldMk cId="4172019173" sldId="289"/>
        </pc:sldMkLst>
      </pc:sldChg>
      <pc:sldChg chg="add del">
        <pc:chgData name="Rian Kuepers" userId="455e5cd3-1760-4ec3-a14a-859274188b7c" providerId="ADAL" clId="{152BA0AA-2EFC-424C-8490-61323D73871E}" dt="2025-11-19T19:57:56.121" v="10"/>
        <pc:sldMkLst>
          <pc:docMk/>
          <pc:sldMk cId="1834436149" sldId="290"/>
        </pc:sldMkLst>
      </pc:sldChg>
      <pc:sldChg chg="add del">
        <pc:chgData name="Rian Kuepers" userId="455e5cd3-1760-4ec3-a14a-859274188b7c" providerId="ADAL" clId="{152BA0AA-2EFC-424C-8490-61323D73871E}" dt="2025-11-19T19:57:56.121" v="10"/>
        <pc:sldMkLst>
          <pc:docMk/>
          <pc:sldMk cId="2287972642" sldId="291"/>
        </pc:sldMkLst>
      </pc:sldChg>
      <pc:sldChg chg="add del">
        <pc:chgData name="Rian Kuepers" userId="455e5cd3-1760-4ec3-a14a-859274188b7c" providerId="ADAL" clId="{152BA0AA-2EFC-424C-8490-61323D73871E}" dt="2025-11-19T19:57:56.121" v="10"/>
        <pc:sldMkLst>
          <pc:docMk/>
          <pc:sldMk cId="81132830" sldId="292"/>
        </pc:sldMkLst>
      </pc:sldChg>
      <pc:sldChg chg="add del">
        <pc:chgData name="Rian Kuepers" userId="455e5cd3-1760-4ec3-a14a-859274188b7c" providerId="ADAL" clId="{152BA0AA-2EFC-424C-8490-61323D73871E}" dt="2025-11-19T19:57:56.121" v="10"/>
        <pc:sldMkLst>
          <pc:docMk/>
          <pc:sldMk cId="3426677761" sldId="293"/>
        </pc:sldMkLst>
      </pc:sldChg>
      <pc:sldChg chg="new del">
        <pc:chgData name="Rian Kuepers" userId="455e5cd3-1760-4ec3-a14a-859274188b7c" providerId="ADAL" clId="{152BA0AA-2EFC-424C-8490-61323D73871E}" dt="2025-11-19T19:57:54.723" v="9" actId="680"/>
        <pc:sldMkLst>
          <pc:docMk/>
          <pc:sldMk cId="3510791242" sldId="294"/>
        </pc:sldMkLst>
      </pc:sldChg>
      <pc:sldChg chg="add del">
        <pc:chgData name="Rian Kuepers" userId="455e5cd3-1760-4ec3-a14a-859274188b7c" providerId="ADAL" clId="{152BA0AA-2EFC-424C-8490-61323D73871E}" dt="2025-11-19T19:57:51.800" v="8"/>
        <pc:sldMkLst>
          <pc:docMk/>
          <pc:sldMk cId="1947668629" sldId="295"/>
        </pc:sldMkLst>
      </pc:sldChg>
      <pc:sldChg chg="addSp delSp add del setBg delDesignElem">
        <pc:chgData name="Rian Kuepers" userId="455e5cd3-1760-4ec3-a14a-859274188b7c" providerId="ADAL" clId="{152BA0AA-2EFC-424C-8490-61323D73871E}" dt="2025-11-19T19:57:51.800" v="8"/>
        <pc:sldMkLst>
          <pc:docMk/>
          <pc:sldMk cId="1307285428" sldId="296"/>
        </pc:sldMkLst>
        <pc:spChg chg="add del">
          <ac:chgData name="Rian Kuepers" userId="455e5cd3-1760-4ec3-a14a-859274188b7c" providerId="ADAL" clId="{152BA0AA-2EFC-424C-8490-61323D73871E}" dt="2025-11-19T19:57:51.800" v="8"/>
          <ac:spMkLst>
            <pc:docMk/>
            <pc:sldMk cId="1307285428" sldId="296"/>
            <ac:spMk id="8" creationId="{A65AC7D1-EAA9-48F5-B509-60A7F50BF703}"/>
          </ac:spMkLst>
        </pc:spChg>
        <pc:spChg chg="add del">
          <ac:chgData name="Rian Kuepers" userId="455e5cd3-1760-4ec3-a14a-859274188b7c" providerId="ADAL" clId="{152BA0AA-2EFC-424C-8490-61323D73871E}" dt="2025-11-19T19:57:51.800" v="8"/>
          <ac:spMkLst>
            <pc:docMk/>
            <pc:sldMk cId="1307285428" sldId="296"/>
            <ac:spMk id="10" creationId="{D6320AF9-619A-4175-865B-5663E1AEF4C5}"/>
          </ac:spMkLst>
        </pc:spChg>
        <pc:spChg chg="add del">
          <ac:chgData name="Rian Kuepers" userId="455e5cd3-1760-4ec3-a14a-859274188b7c" providerId="ADAL" clId="{152BA0AA-2EFC-424C-8490-61323D73871E}" dt="2025-11-19T19:57:51.800" v="8"/>
          <ac:spMkLst>
            <pc:docMk/>
            <pc:sldMk cId="1307285428" sldId="296"/>
            <ac:spMk id="16" creationId="{7E018740-5C2B-4A41-AC1A-7E68D1EC1954}"/>
          </ac:spMkLst>
        </pc:spChg>
        <pc:spChg chg="add del">
          <ac:chgData name="Rian Kuepers" userId="455e5cd3-1760-4ec3-a14a-859274188b7c" providerId="ADAL" clId="{152BA0AA-2EFC-424C-8490-61323D73871E}" dt="2025-11-19T19:57:51.800" v="8"/>
          <ac:spMkLst>
            <pc:docMk/>
            <pc:sldMk cId="1307285428" sldId="296"/>
            <ac:spMk id="18" creationId="{166F75A4-C475-4941-8EE2-B80A06A2C1BB}"/>
          </ac:spMkLst>
        </pc:spChg>
        <pc:spChg chg="add del">
          <ac:chgData name="Rian Kuepers" userId="455e5cd3-1760-4ec3-a14a-859274188b7c" providerId="ADAL" clId="{152BA0AA-2EFC-424C-8490-61323D73871E}" dt="2025-11-19T19:57:51.800" v="8"/>
          <ac:spMkLst>
            <pc:docMk/>
            <pc:sldMk cId="1307285428" sldId="296"/>
            <ac:spMk id="20" creationId="{A032553A-72E8-4B0D-8405-FF9771C9AF05}"/>
          </ac:spMkLst>
        </pc:spChg>
        <pc:spChg chg="add del">
          <ac:chgData name="Rian Kuepers" userId="455e5cd3-1760-4ec3-a14a-859274188b7c" providerId="ADAL" clId="{152BA0AA-2EFC-424C-8490-61323D73871E}" dt="2025-11-19T19:57:51.800" v="8"/>
          <ac:spMkLst>
            <pc:docMk/>
            <pc:sldMk cId="1307285428" sldId="296"/>
            <ac:spMk id="22" creationId="{765800AC-C3B9-498E-87BC-29FAE4C76B21}"/>
          </ac:spMkLst>
        </pc:spChg>
        <pc:spChg chg="add del">
          <ac:chgData name="Rian Kuepers" userId="455e5cd3-1760-4ec3-a14a-859274188b7c" providerId="ADAL" clId="{152BA0AA-2EFC-424C-8490-61323D73871E}" dt="2025-11-19T19:57:51.800" v="8"/>
          <ac:spMkLst>
            <pc:docMk/>
            <pc:sldMk cId="1307285428" sldId="296"/>
            <ac:spMk id="24" creationId="{1F9D6ACB-2FF4-49F9-978A-E0D5327FC635}"/>
          </ac:spMkLst>
        </pc:spChg>
        <pc:spChg chg="add del">
          <ac:chgData name="Rian Kuepers" userId="455e5cd3-1760-4ec3-a14a-859274188b7c" providerId="ADAL" clId="{152BA0AA-2EFC-424C-8490-61323D73871E}" dt="2025-11-19T19:57:51.800" v="8"/>
          <ac:spMkLst>
            <pc:docMk/>
            <pc:sldMk cId="1307285428" sldId="296"/>
            <ac:spMk id="26" creationId="{142BFA2A-77A0-4F60-A32A-685681C84889}"/>
          </ac:spMkLst>
        </pc:spChg>
        <pc:cxnChg chg="add del">
          <ac:chgData name="Rian Kuepers" userId="455e5cd3-1760-4ec3-a14a-859274188b7c" providerId="ADAL" clId="{152BA0AA-2EFC-424C-8490-61323D73871E}" dt="2025-11-19T19:57:51.800" v="8"/>
          <ac:cxnSpMkLst>
            <pc:docMk/>
            <pc:sldMk cId="1307285428" sldId="296"/>
            <ac:cxnSpMk id="12" creationId="{063B6EC6-D752-4EE7-908B-F8F19E8C7FEA}"/>
          </ac:cxnSpMkLst>
        </pc:cxnChg>
        <pc:cxnChg chg="add del">
          <ac:chgData name="Rian Kuepers" userId="455e5cd3-1760-4ec3-a14a-859274188b7c" providerId="ADAL" clId="{152BA0AA-2EFC-424C-8490-61323D73871E}" dt="2025-11-19T19:57:51.800" v="8"/>
          <ac:cxnSpMkLst>
            <pc:docMk/>
            <pc:sldMk cId="1307285428" sldId="296"/>
            <ac:cxnSpMk id="14" creationId="{EFECD4E8-AD3E-4228-82A2-9461958EA94D}"/>
          </ac:cxnSpMkLst>
        </pc:cxnChg>
      </pc:sldChg>
    </pc:docChg>
  </pc:docChgLst>
  <pc:docChgLst>
    <pc:chgData name="Lobke van Kraay" userId="S::l.vankraay@swv-peellandpo.nl::09430d6a-1d27-4296-8054-d56bb4177cec" providerId="AD" clId="Web-{46AA05CE-9B80-5B55-1D02-F3C43218703C}"/>
    <pc:docChg chg="addSld delSld modSld sldOrd addMainMaster modMainMaster">
      <pc:chgData name="Lobke van Kraay" userId="S::l.vankraay@swv-peellandpo.nl::09430d6a-1d27-4296-8054-d56bb4177cec" providerId="AD" clId="Web-{46AA05CE-9B80-5B55-1D02-F3C43218703C}" dt="2025-11-20T11:09:47.568" v="191"/>
      <pc:docMkLst>
        <pc:docMk/>
      </pc:docMkLst>
      <pc:sldChg chg="modNotes">
        <pc:chgData name="Lobke van Kraay" userId="S::l.vankraay@swv-peellandpo.nl::09430d6a-1d27-4296-8054-d56bb4177cec" providerId="AD" clId="Web-{46AA05CE-9B80-5B55-1D02-F3C43218703C}" dt="2025-11-20T09:35:31.919" v="140"/>
        <pc:sldMkLst>
          <pc:docMk/>
          <pc:sldMk cId="1599473396" sldId="257"/>
        </pc:sldMkLst>
      </pc:sldChg>
      <pc:sldChg chg="add">
        <pc:chgData name="Lobke van Kraay" userId="S::l.vankraay@swv-peellandpo.nl::09430d6a-1d27-4296-8054-d56bb4177cec" providerId="AD" clId="Web-{46AA05CE-9B80-5B55-1D02-F3C43218703C}" dt="2025-11-20T09:10:38.469" v="1"/>
        <pc:sldMkLst>
          <pc:docMk/>
          <pc:sldMk cId="1806411312" sldId="258"/>
        </pc:sldMkLst>
      </pc:sldChg>
      <pc:sldChg chg="addSp delSp modSp">
        <pc:chgData name="Lobke van Kraay" userId="S::l.vankraay@swv-peellandpo.nl::09430d6a-1d27-4296-8054-d56bb4177cec" providerId="AD" clId="Web-{46AA05CE-9B80-5B55-1D02-F3C43218703C}" dt="2025-11-20T11:09:47.568" v="191"/>
        <pc:sldMkLst>
          <pc:docMk/>
          <pc:sldMk cId="2643909072" sldId="260"/>
        </pc:sldMkLst>
        <pc:spChg chg="del">
          <ac:chgData name="Lobke van Kraay" userId="S::l.vankraay@swv-peellandpo.nl::09430d6a-1d27-4296-8054-d56bb4177cec" providerId="AD" clId="Web-{46AA05CE-9B80-5B55-1D02-F3C43218703C}" dt="2025-11-20T09:15:40.844" v="13"/>
          <ac:spMkLst>
            <pc:docMk/>
            <pc:sldMk cId="2643909072" sldId="260"/>
            <ac:spMk id="3" creationId="{F43FBCC5-B195-A561-21D0-977D84262DC5}"/>
          </ac:spMkLst>
        </pc:spChg>
        <pc:picChg chg="add del mod">
          <ac:chgData name="Lobke van Kraay" userId="S::l.vankraay@swv-peellandpo.nl::09430d6a-1d27-4296-8054-d56bb4177cec" providerId="AD" clId="Web-{46AA05CE-9B80-5B55-1D02-F3C43218703C}" dt="2025-11-20T10:09:50.445" v="179"/>
          <ac:picMkLst>
            <pc:docMk/>
            <pc:sldMk cId="2643909072" sldId="260"/>
            <ac:picMk id="2" creationId="{6D787D7B-AE40-6542-EE25-5DEFF6BCD8FE}"/>
          </ac:picMkLst>
        </pc:picChg>
        <pc:picChg chg="add del mod">
          <ac:chgData name="Lobke van Kraay" userId="S::l.vankraay@swv-peellandpo.nl::09430d6a-1d27-4296-8054-d56bb4177cec" providerId="AD" clId="Web-{46AA05CE-9B80-5B55-1D02-F3C43218703C}" dt="2025-11-20T11:08:03.676" v="188"/>
          <ac:picMkLst>
            <pc:docMk/>
            <pc:sldMk cId="2643909072" sldId="260"/>
            <ac:picMk id="2" creationId="{75C37A93-53AF-4E2C-8C3D-E370CCFB1198}"/>
          </ac:picMkLst>
        </pc:picChg>
        <pc:picChg chg="add del mod">
          <ac:chgData name="Lobke van Kraay" userId="S::l.vankraay@swv-peellandpo.nl::09430d6a-1d27-4296-8054-d56bb4177cec" providerId="AD" clId="Web-{46AA05CE-9B80-5B55-1D02-F3C43218703C}" dt="2025-11-20T11:09:47.568" v="191"/>
          <ac:picMkLst>
            <pc:docMk/>
            <pc:sldMk cId="2643909072" sldId="260"/>
            <ac:picMk id="3" creationId="{9BD9B59E-9874-B702-3AE8-9A7941BA5C54}"/>
          </ac:picMkLst>
        </pc:picChg>
        <pc:picChg chg="add del mod">
          <ac:chgData name="Lobke van Kraay" userId="S::l.vankraay@swv-peellandpo.nl::09430d6a-1d27-4296-8054-d56bb4177cec" providerId="AD" clId="Web-{46AA05CE-9B80-5B55-1D02-F3C43218703C}" dt="2025-11-20T10:12:00.219" v="181"/>
          <ac:picMkLst>
            <pc:docMk/>
            <pc:sldMk cId="2643909072" sldId="260"/>
            <ac:picMk id="3" creationId="{E3E57054-9CD6-359F-F76C-7D5EDAA65128}"/>
          </ac:picMkLst>
        </pc:picChg>
      </pc:sldChg>
      <pc:sldChg chg="addSp modSp">
        <pc:chgData name="Lobke van Kraay" userId="S::l.vankraay@swv-peellandpo.nl::09430d6a-1d27-4296-8054-d56bb4177cec" providerId="AD" clId="Web-{46AA05CE-9B80-5B55-1D02-F3C43218703C}" dt="2025-11-20T09:36:17.986" v="149" actId="14100"/>
        <pc:sldMkLst>
          <pc:docMk/>
          <pc:sldMk cId="4188527974" sldId="262"/>
        </pc:sldMkLst>
        <pc:spChg chg="mod">
          <ac:chgData name="Lobke van Kraay" userId="S::l.vankraay@swv-peellandpo.nl::09430d6a-1d27-4296-8054-d56bb4177cec" providerId="AD" clId="Web-{46AA05CE-9B80-5B55-1D02-F3C43218703C}" dt="2025-11-20T09:36:00.358" v="145" actId="20577"/>
          <ac:spMkLst>
            <pc:docMk/>
            <pc:sldMk cId="4188527974" sldId="262"/>
            <ac:spMk id="2" creationId="{D5CB0149-3866-367F-61EF-361940734443}"/>
          </ac:spMkLst>
        </pc:spChg>
        <pc:picChg chg="add mod">
          <ac:chgData name="Lobke van Kraay" userId="S::l.vankraay@swv-peellandpo.nl::09430d6a-1d27-4296-8054-d56bb4177cec" providerId="AD" clId="Web-{46AA05CE-9B80-5B55-1D02-F3C43218703C}" dt="2025-11-20T09:36:17.986" v="149" actId="14100"/>
          <ac:picMkLst>
            <pc:docMk/>
            <pc:sldMk cId="4188527974" sldId="262"/>
            <ac:picMk id="3" creationId="{BFF12D79-6DCC-9F71-1903-EBB79082D3A4}"/>
          </ac:picMkLst>
        </pc:picChg>
      </pc:sldChg>
      <pc:sldChg chg="modSp modNotes">
        <pc:chgData name="Lobke van Kraay" userId="S::l.vankraay@swv-peellandpo.nl::09430d6a-1d27-4296-8054-d56bb4177cec" providerId="AD" clId="Web-{46AA05CE-9B80-5B55-1D02-F3C43218703C}" dt="2025-11-20T09:37:52.468" v="173" actId="20577"/>
        <pc:sldMkLst>
          <pc:docMk/>
          <pc:sldMk cId="1413542445" sldId="264"/>
        </pc:sldMkLst>
        <pc:spChg chg="mod">
          <ac:chgData name="Lobke van Kraay" userId="S::l.vankraay@swv-peellandpo.nl::09430d6a-1d27-4296-8054-d56bb4177cec" providerId="AD" clId="Web-{46AA05CE-9B80-5B55-1D02-F3C43218703C}" dt="2025-11-20T09:37:52.468" v="173" actId="20577"/>
          <ac:spMkLst>
            <pc:docMk/>
            <pc:sldMk cId="1413542445" sldId="264"/>
            <ac:spMk id="2" creationId="{D9D43271-1E75-F94A-6BAB-163386BB3979}"/>
          </ac:spMkLst>
        </pc:spChg>
      </pc:sldChg>
      <pc:sldChg chg="add">
        <pc:chgData name="Lobke van Kraay" userId="S::l.vankraay@swv-peellandpo.nl::09430d6a-1d27-4296-8054-d56bb4177cec" providerId="AD" clId="Web-{46AA05CE-9B80-5B55-1D02-F3C43218703C}" dt="2025-11-20T09:30:16.947" v="130"/>
        <pc:sldMkLst>
          <pc:docMk/>
          <pc:sldMk cId="3342591687" sldId="267"/>
        </pc:sldMkLst>
      </pc:sldChg>
      <pc:sldChg chg="modNotes">
        <pc:chgData name="Lobke van Kraay" userId="S::l.vankraay@swv-peellandpo.nl::09430d6a-1d27-4296-8054-d56bb4177cec" providerId="AD" clId="Web-{46AA05CE-9B80-5B55-1D02-F3C43218703C}" dt="2025-11-20T09:40:42.655" v="175"/>
        <pc:sldMkLst>
          <pc:docMk/>
          <pc:sldMk cId="4145095118" sldId="275"/>
        </pc:sldMkLst>
      </pc:sldChg>
      <pc:sldChg chg="add">
        <pc:chgData name="Lobke van Kraay" userId="S::l.vankraay@swv-peellandpo.nl::09430d6a-1d27-4296-8054-d56bb4177cec" providerId="AD" clId="Web-{46AA05CE-9B80-5B55-1D02-F3C43218703C}" dt="2025-11-20T09:30:15.509" v="122"/>
        <pc:sldMkLst>
          <pc:docMk/>
          <pc:sldMk cId="3169776357" sldId="276"/>
        </pc:sldMkLst>
      </pc:sldChg>
      <pc:sldChg chg="modNotes">
        <pc:chgData name="Lobke van Kraay" userId="S::l.vankraay@swv-peellandpo.nl::09430d6a-1d27-4296-8054-d56bb4177cec" providerId="AD" clId="Web-{46AA05CE-9B80-5B55-1D02-F3C43218703C}" dt="2025-11-20T09:41:16.454" v="176"/>
        <pc:sldMkLst>
          <pc:docMk/>
          <pc:sldMk cId="3708314862" sldId="277"/>
        </pc:sldMkLst>
      </pc:sldChg>
      <pc:sldChg chg="del">
        <pc:chgData name="Lobke van Kraay" userId="S::l.vankraay@swv-peellandpo.nl::09430d6a-1d27-4296-8054-d56bb4177cec" providerId="AD" clId="Web-{46AA05CE-9B80-5B55-1D02-F3C43218703C}" dt="2025-11-20T09:25:09.692" v="15"/>
        <pc:sldMkLst>
          <pc:docMk/>
          <pc:sldMk cId="1689536762" sldId="278"/>
        </pc:sldMkLst>
      </pc:sldChg>
      <pc:sldChg chg="add">
        <pc:chgData name="Lobke van Kraay" userId="S::l.vankraay@swv-peellandpo.nl::09430d6a-1d27-4296-8054-d56bb4177cec" providerId="AD" clId="Web-{46AA05CE-9B80-5B55-1D02-F3C43218703C}" dt="2025-11-20T09:30:16.088" v="125"/>
        <pc:sldMkLst>
          <pc:docMk/>
          <pc:sldMk cId="2287972642" sldId="278"/>
        </pc:sldMkLst>
      </pc:sldChg>
      <pc:sldChg chg="del">
        <pc:chgData name="Lobke van Kraay" userId="S::l.vankraay@swv-peellandpo.nl::09430d6a-1d27-4296-8054-d56bb4177cec" providerId="AD" clId="Web-{46AA05CE-9B80-5B55-1D02-F3C43218703C}" dt="2025-11-20T09:14:47.092" v="12"/>
        <pc:sldMkLst>
          <pc:docMk/>
          <pc:sldMk cId="827966285" sldId="279"/>
        </pc:sldMkLst>
      </pc:sldChg>
      <pc:sldChg chg="modSp">
        <pc:chgData name="Lobke van Kraay" userId="S::l.vankraay@swv-peellandpo.nl::09430d6a-1d27-4296-8054-d56bb4177cec" providerId="AD" clId="Web-{46AA05CE-9B80-5B55-1D02-F3C43218703C}" dt="2025-11-20T09:36:45.443" v="170" actId="20577"/>
        <pc:sldMkLst>
          <pc:docMk/>
          <pc:sldMk cId="2687411986" sldId="280"/>
        </pc:sldMkLst>
        <pc:spChg chg="mod">
          <ac:chgData name="Lobke van Kraay" userId="S::l.vankraay@swv-peellandpo.nl::09430d6a-1d27-4296-8054-d56bb4177cec" providerId="AD" clId="Web-{46AA05CE-9B80-5B55-1D02-F3C43218703C}" dt="2025-11-20T09:36:45.443" v="170" actId="20577"/>
          <ac:spMkLst>
            <pc:docMk/>
            <pc:sldMk cId="2687411986" sldId="280"/>
            <ac:spMk id="3" creationId="{B1034091-C33C-6C03-59F2-BCCEF3B616B2}"/>
          </ac:spMkLst>
        </pc:spChg>
      </pc:sldChg>
      <pc:sldChg chg="add">
        <pc:chgData name="Lobke van Kraay" userId="S::l.vankraay@swv-peellandpo.nl::09430d6a-1d27-4296-8054-d56bb4177cec" providerId="AD" clId="Web-{46AA05CE-9B80-5B55-1D02-F3C43218703C}" dt="2025-11-20T09:30:16.853" v="129"/>
        <pc:sldMkLst>
          <pc:docMk/>
          <pc:sldMk cId="3799415873" sldId="281"/>
        </pc:sldMkLst>
      </pc:sldChg>
      <pc:sldChg chg="addSp delSp modSp">
        <pc:chgData name="Lobke van Kraay" userId="S::l.vankraay@swv-peellandpo.nl::09430d6a-1d27-4296-8054-d56bb4177cec" providerId="AD" clId="Web-{46AA05CE-9B80-5B55-1D02-F3C43218703C}" dt="2025-11-20T09:36:05.046" v="146"/>
        <pc:sldMkLst>
          <pc:docMk/>
          <pc:sldMk cId="2833646966" sldId="282"/>
        </pc:sldMkLst>
        <pc:spChg chg="mod">
          <ac:chgData name="Lobke van Kraay" userId="S::l.vankraay@swv-peellandpo.nl::09430d6a-1d27-4296-8054-d56bb4177cec" providerId="AD" clId="Web-{46AA05CE-9B80-5B55-1D02-F3C43218703C}" dt="2025-11-20T09:34:56.356" v="134" actId="20577"/>
          <ac:spMkLst>
            <pc:docMk/>
            <pc:sldMk cId="2833646966" sldId="282"/>
            <ac:spMk id="2" creationId="{33009B15-7FBE-1564-A15B-439BDB779437}"/>
          </ac:spMkLst>
        </pc:spChg>
        <pc:spChg chg="mod">
          <ac:chgData name="Lobke van Kraay" userId="S::l.vankraay@swv-peellandpo.nl::09430d6a-1d27-4296-8054-d56bb4177cec" providerId="AD" clId="Web-{46AA05CE-9B80-5B55-1D02-F3C43218703C}" dt="2025-11-20T09:35:02.434" v="135" actId="1076"/>
          <ac:spMkLst>
            <pc:docMk/>
            <pc:sldMk cId="2833646966" sldId="282"/>
            <ac:spMk id="5" creationId="{B5330922-4E19-A5B0-A5E5-D04663E792E0}"/>
          </ac:spMkLst>
        </pc:spChg>
        <pc:picChg chg="add del mod">
          <ac:chgData name="Lobke van Kraay" userId="S::l.vankraay@swv-peellandpo.nl::09430d6a-1d27-4296-8054-d56bb4177cec" providerId="AD" clId="Web-{46AA05CE-9B80-5B55-1D02-F3C43218703C}" dt="2025-11-20T09:36:05.046" v="146"/>
          <ac:picMkLst>
            <pc:docMk/>
            <pc:sldMk cId="2833646966" sldId="282"/>
            <ac:picMk id="4" creationId="{44F2D972-1C64-2149-942B-D7A8132BBC29}"/>
          </ac:picMkLst>
        </pc:picChg>
      </pc:sldChg>
      <pc:sldChg chg="add">
        <pc:chgData name="Lobke van Kraay" userId="S::l.vankraay@swv-peellandpo.nl::09430d6a-1d27-4296-8054-d56bb4177cec" providerId="AD" clId="Web-{46AA05CE-9B80-5B55-1D02-F3C43218703C}" dt="2025-11-20T09:13:15.510" v="4"/>
        <pc:sldMkLst>
          <pc:docMk/>
          <pc:sldMk cId="2786280525" sldId="283"/>
        </pc:sldMkLst>
      </pc:sldChg>
      <pc:sldChg chg="add">
        <pc:chgData name="Lobke van Kraay" userId="S::l.vankraay@swv-peellandpo.nl::09430d6a-1d27-4296-8054-d56bb4177cec" providerId="AD" clId="Web-{46AA05CE-9B80-5B55-1D02-F3C43218703C}" dt="2025-11-20T09:30:16.525" v="127"/>
        <pc:sldMkLst>
          <pc:docMk/>
          <pc:sldMk cId="2551985696" sldId="284"/>
        </pc:sldMkLst>
      </pc:sldChg>
      <pc:sldChg chg="addSp modSp ord">
        <pc:chgData name="Lobke van Kraay" userId="S::l.vankraay@swv-peellandpo.nl::09430d6a-1d27-4296-8054-d56bb4177cec" providerId="AD" clId="Web-{46AA05CE-9B80-5B55-1D02-F3C43218703C}" dt="2025-11-20T10:36:46.004" v="184" actId="1076"/>
        <pc:sldMkLst>
          <pc:docMk/>
          <pc:sldMk cId="3347809712" sldId="285"/>
        </pc:sldMkLst>
        <pc:spChg chg="mod">
          <ac:chgData name="Lobke van Kraay" userId="S::l.vankraay@swv-peellandpo.nl::09430d6a-1d27-4296-8054-d56bb4177cec" providerId="AD" clId="Web-{46AA05CE-9B80-5B55-1D02-F3C43218703C}" dt="2025-11-20T09:26:11.240" v="35" actId="20577"/>
          <ac:spMkLst>
            <pc:docMk/>
            <pc:sldMk cId="3347809712" sldId="285"/>
            <ac:spMk id="2" creationId="{A47BEEEE-6FB7-6169-1DCB-343144BD98F1}"/>
          </ac:spMkLst>
        </pc:spChg>
        <pc:picChg chg="add mod">
          <ac:chgData name="Lobke van Kraay" userId="S::l.vankraay@swv-peellandpo.nl::09430d6a-1d27-4296-8054-d56bb4177cec" providerId="AD" clId="Web-{46AA05CE-9B80-5B55-1D02-F3C43218703C}" dt="2025-11-20T10:36:46.004" v="184" actId="1076"/>
          <ac:picMkLst>
            <pc:docMk/>
            <pc:sldMk cId="3347809712" sldId="285"/>
            <ac:picMk id="5" creationId="{7469FDA0-5A3E-6741-ED19-8A5FF19B49F6}"/>
          </ac:picMkLst>
        </pc:picChg>
      </pc:sldChg>
      <pc:sldChg chg="modSp">
        <pc:chgData name="Lobke van Kraay" userId="S::l.vankraay@swv-peellandpo.nl::09430d6a-1d27-4296-8054-d56bb4177cec" providerId="AD" clId="Web-{46AA05CE-9B80-5B55-1D02-F3C43218703C}" dt="2025-11-20T09:38:07.704" v="174" actId="1076"/>
        <pc:sldMkLst>
          <pc:docMk/>
          <pc:sldMk cId="3253221725" sldId="286"/>
        </pc:sldMkLst>
        <pc:picChg chg="mod">
          <ac:chgData name="Lobke van Kraay" userId="S::l.vankraay@swv-peellandpo.nl::09430d6a-1d27-4296-8054-d56bb4177cec" providerId="AD" clId="Web-{46AA05CE-9B80-5B55-1D02-F3C43218703C}" dt="2025-11-20T09:38:07.704" v="174" actId="1076"/>
          <ac:picMkLst>
            <pc:docMk/>
            <pc:sldMk cId="3253221725" sldId="286"/>
            <ac:picMk id="20" creationId="{150C9871-78EB-C550-B4CE-EF5DEFC2D05D}"/>
          </ac:picMkLst>
        </pc:picChg>
      </pc:sldChg>
      <pc:sldChg chg="del">
        <pc:chgData name="Lobke van Kraay" userId="S::l.vankraay@swv-peellandpo.nl::09430d6a-1d27-4296-8054-d56bb4177cec" providerId="AD" clId="Web-{46AA05CE-9B80-5B55-1D02-F3C43218703C}" dt="2025-11-20T09:10:41.282" v="2"/>
        <pc:sldMkLst>
          <pc:docMk/>
          <pc:sldMk cId="2288214085" sldId="287"/>
        </pc:sldMkLst>
      </pc:sldChg>
      <pc:sldChg chg="add">
        <pc:chgData name="Lobke van Kraay" userId="S::l.vankraay@swv-peellandpo.nl::09430d6a-1d27-4296-8054-d56bb4177cec" providerId="AD" clId="Web-{46AA05CE-9B80-5B55-1D02-F3C43218703C}" dt="2025-11-20T09:10:12.764" v="0"/>
        <pc:sldMkLst>
          <pc:docMk/>
          <pc:sldMk cId="1947668629" sldId="289"/>
        </pc:sldMkLst>
      </pc:sldChg>
      <pc:sldChg chg="add">
        <pc:chgData name="Lobke van Kraay" userId="S::l.vankraay@swv-peellandpo.nl::09430d6a-1d27-4296-8054-d56bb4177cec" providerId="AD" clId="Web-{46AA05CE-9B80-5B55-1D02-F3C43218703C}" dt="2025-11-20T09:13:15.354" v="3"/>
        <pc:sldMkLst>
          <pc:docMk/>
          <pc:sldMk cId="2970347260" sldId="290"/>
        </pc:sldMkLst>
      </pc:sldChg>
      <pc:sldChg chg="add">
        <pc:chgData name="Lobke van Kraay" userId="S::l.vankraay@swv-peellandpo.nl::09430d6a-1d27-4296-8054-d56bb4177cec" providerId="AD" clId="Web-{46AA05CE-9B80-5B55-1D02-F3C43218703C}" dt="2025-11-20T09:13:15.573" v="5"/>
        <pc:sldMkLst>
          <pc:docMk/>
          <pc:sldMk cId="1216270685" sldId="291"/>
        </pc:sldMkLst>
      </pc:sldChg>
      <pc:sldChg chg="add">
        <pc:chgData name="Lobke van Kraay" userId="S::l.vankraay@swv-peellandpo.nl::09430d6a-1d27-4296-8054-d56bb4177cec" providerId="AD" clId="Web-{46AA05CE-9B80-5B55-1D02-F3C43218703C}" dt="2025-11-20T09:13:15.854" v="6"/>
        <pc:sldMkLst>
          <pc:docMk/>
          <pc:sldMk cId="748967268" sldId="292"/>
        </pc:sldMkLst>
      </pc:sldChg>
      <pc:sldChg chg="add">
        <pc:chgData name="Lobke van Kraay" userId="S::l.vankraay@swv-peellandpo.nl::09430d6a-1d27-4296-8054-d56bb4177cec" providerId="AD" clId="Web-{46AA05CE-9B80-5B55-1D02-F3C43218703C}" dt="2025-11-20T09:13:16.026" v="7"/>
        <pc:sldMkLst>
          <pc:docMk/>
          <pc:sldMk cId="2426526795" sldId="293"/>
        </pc:sldMkLst>
      </pc:sldChg>
      <pc:sldChg chg="add">
        <pc:chgData name="Lobke van Kraay" userId="S::l.vankraay@swv-peellandpo.nl::09430d6a-1d27-4296-8054-d56bb4177cec" providerId="AD" clId="Web-{46AA05CE-9B80-5B55-1D02-F3C43218703C}" dt="2025-11-20T09:13:16.182" v="8"/>
        <pc:sldMkLst>
          <pc:docMk/>
          <pc:sldMk cId="4218616695" sldId="294"/>
        </pc:sldMkLst>
      </pc:sldChg>
      <pc:sldChg chg="modSp add">
        <pc:chgData name="Lobke van Kraay" userId="S::l.vankraay@swv-peellandpo.nl::09430d6a-1d27-4296-8054-d56bb4177cec" providerId="AD" clId="Web-{46AA05CE-9B80-5B55-1D02-F3C43218703C}" dt="2025-11-20T09:13:52.121" v="11" actId="1076"/>
        <pc:sldMkLst>
          <pc:docMk/>
          <pc:sldMk cId="4013557498" sldId="295"/>
        </pc:sldMkLst>
        <pc:picChg chg="mod">
          <ac:chgData name="Lobke van Kraay" userId="S::l.vankraay@swv-peellandpo.nl::09430d6a-1d27-4296-8054-d56bb4177cec" providerId="AD" clId="Web-{46AA05CE-9B80-5B55-1D02-F3C43218703C}" dt="2025-11-20T09:13:52.121" v="11" actId="1076"/>
          <ac:picMkLst>
            <pc:docMk/>
            <pc:sldMk cId="4013557498" sldId="295"/>
            <ac:picMk id="4" creationId="{7A57CF10-5553-8100-AAF2-EE4135DA14E8}"/>
          </ac:picMkLst>
        </pc:picChg>
      </pc:sldChg>
      <pc:sldChg chg="add">
        <pc:chgData name="Lobke van Kraay" userId="S::l.vankraay@swv-peellandpo.nl::09430d6a-1d27-4296-8054-d56bb4177cec" providerId="AD" clId="Web-{46AA05CE-9B80-5B55-1D02-F3C43218703C}" dt="2025-11-20T09:30:15.291" v="121"/>
        <pc:sldMkLst>
          <pc:docMk/>
          <pc:sldMk cId="366298206" sldId="296"/>
        </pc:sldMkLst>
      </pc:sldChg>
      <pc:sldChg chg="add">
        <pc:chgData name="Lobke van Kraay" userId="S::l.vankraay@swv-peellandpo.nl::09430d6a-1d27-4296-8054-d56bb4177cec" providerId="AD" clId="Web-{46AA05CE-9B80-5B55-1D02-F3C43218703C}" dt="2025-11-20T09:30:15.681" v="123"/>
        <pc:sldMkLst>
          <pc:docMk/>
          <pc:sldMk cId="4172019173" sldId="297"/>
        </pc:sldMkLst>
      </pc:sldChg>
      <pc:sldChg chg="add">
        <pc:chgData name="Lobke van Kraay" userId="S::l.vankraay@swv-peellandpo.nl::09430d6a-1d27-4296-8054-d56bb4177cec" providerId="AD" clId="Web-{46AA05CE-9B80-5B55-1D02-F3C43218703C}" dt="2025-11-20T09:30:15.916" v="124"/>
        <pc:sldMkLst>
          <pc:docMk/>
          <pc:sldMk cId="1834436149" sldId="298"/>
        </pc:sldMkLst>
      </pc:sldChg>
      <pc:sldChg chg="add">
        <pc:chgData name="Lobke van Kraay" userId="S::l.vankraay@swv-peellandpo.nl::09430d6a-1d27-4296-8054-d56bb4177cec" providerId="AD" clId="Web-{46AA05CE-9B80-5B55-1D02-F3C43218703C}" dt="2025-11-20T09:30:16.384" v="126"/>
        <pc:sldMkLst>
          <pc:docMk/>
          <pc:sldMk cId="81132830" sldId="299"/>
        </pc:sldMkLst>
      </pc:sldChg>
      <pc:sldChg chg="add">
        <pc:chgData name="Lobke van Kraay" userId="S::l.vankraay@swv-peellandpo.nl::09430d6a-1d27-4296-8054-d56bb4177cec" providerId="AD" clId="Web-{46AA05CE-9B80-5B55-1D02-F3C43218703C}" dt="2025-11-20T09:30:16.650" v="128"/>
        <pc:sldMkLst>
          <pc:docMk/>
          <pc:sldMk cId="3426677761" sldId="300"/>
        </pc:sldMkLst>
      </pc:sldChg>
      <pc:sldChg chg="add">
        <pc:chgData name="Lobke van Kraay" userId="S::l.vankraay@swv-peellandpo.nl::09430d6a-1d27-4296-8054-d56bb4177cec" providerId="AD" clId="Web-{46AA05CE-9B80-5B55-1D02-F3C43218703C}" dt="2025-11-20T09:30:17.181" v="131"/>
        <pc:sldMkLst>
          <pc:docMk/>
          <pc:sldMk cId="442030069" sldId="301"/>
        </pc:sldMkLst>
      </pc:sldChg>
      <pc:sldMasterChg chg="add addSldLayout">
        <pc:chgData name="Lobke van Kraay" userId="S::l.vankraay@swv-peellandpo.nl::09430d6a-1d27-4296-8054-d56bb4177cec" providerId="AD" clId="Web-{46AA05CE-9B80-5B55-1D02-F3C43218703C}" dt="2025-11-20T09:30:15.291" v="121"/>
        <pc:sldMasterMkLst>
          <pc:docMk/>
          <pc:sldMasterMk cId="3758334076" sldId="2147483648"/>
        </pc:sldMasterMkLst>
        <pc:sldLayoutChg chg="add">
          <pc:chgData name="Lobke van Kraay" userId="S::l.vankraay@swv-peellandpo.nl::09430d6a-1d27-4296-8054-d56bb4177cec" providerId="AD" clId="Web-{46AA05CE-9B80-5B55-1D02-F3C43218703C}" dt="2025-11-20T09:30:15.291" v="121"/>
          <pc:sldLayoutMkLst>
            <pc:docMk/>
            <pc:sldMasterMk cId="3758334076" sldId="2147483648"/>
            <pc:sldLayoutMk cId="2905927355" sldId="2147483649"/>
          </pc:sldLayoutMkLst>
        </pc:sldLayoutChg>
        <pc:sldLayoutChg chg="add">
          <pc:chgData name="Lobke van Kraay" userId="S::l.vankraay@swv-peellandpo.nl::09430d6a-1d27-4296-8054-d56bb4177cec" providerId="AD" clId="Web-{46AA05CE-9B80-5B55-1D02-F3C43218703C}" dt="2025-11-20T09:30:15.291" v="121"/>
          <pc:sldLayoutMkLst>
            <pc:docMk/>
            <pc:sldMasterMk cId="3758334076" sldId="2147483648"/>
            <pc:sldLayoutMk cId="1687594099" sldId="2147483650"/>
          </pc:sldLayoutMkLst>
        </pc:sldLayoutChg>
        <pc:sldLayoutChg chg="add">
          <pc:chgData name="Lobke van Kraay" userId="S::l.vankraay@swv-peellandpo.nl::09430d6a-1d27-4296-8054-d56bb4177cec" providerId="AD" clId="Web-{46AA05CE-9B80-5B55-1D02-F3C43218703C}" dt="2025-11-20T09:30:15.291" v="121"/>
          <pc:sldLayoutMkLst>
            <pc:docMk/>
            <pc:sldMasterMk cId="3758334076" sldId="2147483648"/>
            <pc:sldLayoutMk cId="128323865" sldId="2147483651"/>
          </pc:sldLayoutMkLst>
        </pc:sldLayoutChg>
        <pc:sldLayoutChg chg="add">
          <pc:chgData name="Lobke van Kraay" userId="S::l.vankraay@swv-peellandpo.nl::09430d6a-1d27-4296-8054-d56bb4177cec" providerId="AD" clId="Web-{46AA05CE-9B80-5B55-1D02-F3C43218703C}" dt="2025-11-20T09:30:15.291" v="121"/>
          <pc:sldLayoutMkLst>
            <pc:docMk/>
            <pc:sldMasterMk cId="3758334076" sldId="2147483648"/>
            <pc:sldLayoutMk cId="2775425766" sldId="2147483652"/>
          </pc:sldLayoutMkLst>
        </pc:sldLayoutChg>
        <pc:sldLayoutChg chg="add">
          <pc:chgData name="Lobke van Kraay" userId="S::l.vankraay@swv-peellandpo.nl::09430d6a-1d27-4296-8054-d56bb4177cec" providerId="AD" clId="Web-{46AA05CE-9B80-5B55-1D02-F3C43218703C}" dt="2025-11-20T09:30:15.291" v="121"/>
          <pc:sldLayoutMkLst>
            <pc:docMk/>
            <pc:sldMasterMk cId="3758334076" sldId="2147483648"/>
            <pc:sldLayoutMk cId="149850095" sldId="2147483653"/>
          </pc:sldLayoutMkLst>
        </pc:sldLayoutChg>
        <pc:sldLayoutChg chg="add">
          <pc:chgData name="Lobke van Kraay" userId="S::l.vankraay@swv-peellandpo.nl::09430d6a-1d27-4296-8054-d56bb4177cec" providerId="AD" clId="Web-{46AA05CE-9B80-5B55-1D02-F3C43218703C}" dt="2025-11-20T09:30:15.291" v="121"/>
          <pc:sldLayoutMkLst>
            <pc:docMk/>
            <pc:sldMasterMk cId="3758334076" sldId="2147483648"/>
            <pc:sldLayoutMk cId="755432358" sldId="2147483654"/>
          </pc:sldLayoutMkLst>
        </pc:sldLayoutChg>
        <pc:sldLayoutChg chg="add">
          <pc:chgData name="Lobke van Kraay" userId="S::l.vankraay@swv-peellandpo.nl::09430d6a-1d27-4296-8054-d56bb4177cec" providerId="AD" clId="Web-{46AA05CE-9B80-5B55-1D02-F3C43218703C}" dt="2025-11-20T09:30:15.291" v="121"/>
          <pc:sldLayoutMkLst>
            <pc:docMk/>
            <pc:sldMasterMk cId="3758334076" sldId="2147483648"/>
            <pc:sldLayoutMk cId="985743196" sldId="2147483655"/>
          </pc:sldLayoutMkLst>
        </pc:sldLayoutChg>
        <pc:sldLayoutChg chg="add">
          <pc:chgData name="Lobke van Kraay" userId="S::l.vankraay@swv-peellandpo.nl::09430d6a-1d27-4296-8054-d56bb4177cec" providerId="AD" clId="Web-{46AA05CE-9B80-5B55-1D02-F3C43218703C}" dt="2025-11-20T09:30:15.291" v="121"/>
          <pc:sldLayoutMkLst>
            <pc:docMk/>
            <pc:sldMasterMk cId="3758334076" sldId="2147483648"/>
            <pc:sldLayoutMk cId="4202978869" sldId="2147483656"/>
          </pc:sldLayoutMkLst>
        </pc:sldLayoutChg>
        <pc:sldLayoutChg chg="add">
          <pc:chgData name="Lobke van Kraay" userId="S::l.vankraay@swv-peellandpo.nl::09430d6a-1d27-4296-8054-d56bb4177cec" providerId="AD" clId="Web-{46AA05CE-9B80-5B55-1D02-F3C43218703C}" dt="2025-11-20T09:30:15.291" v="121"/>
          <pc:sldLayoutMkLst>
            <pc:docMk/>
            <pc:sldMasterMk cId="3758334076" sldId="2147483648"/>
            <pc:sldLayoutMk cId="740475951" sldId="2147483657"/>
          </pc:sldLayoutMkLst>
        </pc:sldLayoutChg>
        <pc:sldLayoutChg chg="add">
          <pc:chgData name="Lobke van Kraay" userId="S::l.vankraay@swv-peellandpo.nl::09430d6a-1d27-4296-8054-d56bb4177cec" providerId="AD" clId="Web-{46AA05CE-9B80-5B55-1D02-F3C43218703C}" dt="2025-11-20T09:30:15.291" v="121"/>
          <pc:sldLayoutMkLst>
            <pc:docMk/>
            <pc:sldMasterMk cId="3758334076" sldId="2147483648"/>
            <pc:sldLayoutMk cId="2139983334" sldId="2147483658"/>
          </pc:sldLayoutMkLst>
        </pc:sldLayoutChg>
        <pc:sldLayoutChg chg="add">
          <pc:chgData name="Lobke van Kraay" userId="S::l.vankraay@swv-peellandpo.nl::09430d6a-1d27-4296-8054-d56bb4177cec" providerId="AD" clId="Web-{46AA05CE-9B80-5B55-1D02-F3C43218703C}" dt="2025-11-20T09:30:15.291" v="121"/>
          <pc:sldLayoutMkLst>
            <pc:docMk/>
            <pc:sldMasterMk cId="3758334076" sldId="2147483648"/>
            <pc:sldLayoutMk cId="970720630" sldId="2147483659"/>
          </pc:sldLayoutMkLst>
        </pc:sldLayoutChg>
      </pc:sldMasterChg>
      <pc:sldMasterChg chg="add addSldLayout">
        <pc:chgData name="Lobke van Kraay" userId="S::l.vankraay@swv-peellandpo.nl::09430d6a-1d27-4296-8054-d56bb4177cec" providerId="AD" clId="Web-{46AA05CE-9B80-5B55-1D02-F3C43218703C}" dt="2025-11-20T09:13:15.354" v="3"/>
        <pc:sldMasterMkLst>
          <pc:docMk/>
          <pc:sldMasterMk cId="2190609804" sldId="2147483660"/>
        </pc:sldMasterMkLst>
        <pc:sldLayoutChg chg="add">
          <pc:chgData name="Lobke van Kraay" userId="S::l.vankraay@swv-peellandpo.nl::09430d6a-1d27-4296-8054-d56bb4177cec" providerId="AD" clId="Web-{46AA05CE-9B80-5B55-1D02-F3C43218703C}" dt="2025-11-20T09:13:15.354" v="3"/>
          <pc:sldLayoutMkLst>
            <pc:docMk/>
            <pc:sldMasterMk cId="2190609804" sldId="2147483660"/>
            <pc:sldLayoutMk cId="1062356275" sldId="2147483661"/>
          </pc:sldLayoutMkLst>
        </pc:sldLayoutChg>
        <pc:sldLayoutChg chg="add">
          <pc:chgData name="Lobke van Kraay" userId="S::l.vankraay@swv-peellandpo.nl::09430d6a-1d27-4296-8054-d56bb4177cec" providerId="AD" clId="Web-{46AA05CE-9B80-5B55-1D02-F3C43218703C}" dt="2025-11-20T09:13:15.354" v="3"/>
          <pc:sldLayoutMkLst>
            <pc:docMk/>
            <pc:sldMasterMk cId="2190609804" sldId="2147483660"/>
            <pc:sldLayoutMk cId="1319336868" sldId="2147483662"/>
          </pc:sldLayoutMkLst>
        </pc:sldLayoutChg>
        <pc:sldLayoutChg chg="add">
          <pc:chgData name="Lobke van Kraay" userId="S::l.vankraay@swv-peellandpo.nl::09430d6a-1d27-4296-8054-d56bb4177cec" providerId="AD" clId="Web-{46AA05CE-9B80-5B55-1D02-F3C43218703C}" dt="2025-11-20T09:13:15.354" v="3"/>
          <pc:sldLayoutMkLst>
            <pc:docMk/>
            <pc:sldMasterMk cId="2190609804" sldId="2147483660"/>
            <pc:sldLayoutMk cId="45712872" sldId="2147483663"/>
          </pc:sldLayoutMkLst>
        </pc:sldLayoutChg>
        <pc:sldLayoutChg chg="add">
          <pc:chgData name="Lobke van Kraay" userId="S::l.vankraay@swv-peellandpo.nl::09430d6a-1d27-4296-8054-d56bb4177cec" providerId="AD" clId="Web-{46AA05CE-9B80-5B55-1D02-F3C43218703C}" dt="2025-11-20T09:13:15.354" v="3"/>
          <pc:sldLayoutMkLst>
            <pc:docMk/>
            <pc:sldMasterMk cId="2190609804" sldId="2147483660"/>
            <pc:sldLayoutMk cId="2598882336" sldId="2147483664"/>
          </pc:sldLayoutMkLst>
        </pc:sldLayoutChg>
        <pc:sldLayoutChg chg="add">
          <pc:chgData name="Lobke van Kraay" userId="S::l.vankraay@swv-peellandpo.nl::09430d6a-1d27-4296-8054-d56bb4177cec" providerId="AD" clId="Web-{46AA05CE-9B80-5B55-1D02-F3C43218703C}" dt="2025-11-20T09:13:15.354" v="3"/>
          <pc:sldLayoutMkLst>
            <pc:docMk/>
            <pc:sldMasterMk cId="2190609804" sldId="2147483660"/>
            <pc:sldLayoutMk cId="2653971595" sldId="2147483665"/>
          </pc:sldLayoutMkLst>
        </pc:sldLayoutChg>
        <pc:sldLayoutChg chg="add">
          <pc:chgData name="Lobke van Kraay" userId="S::l.vankraay@swv-peellandpo.nl::09430d6a-1d27-4296-8054-d56bb4177cec" providerId="AD" clId="Web-{46AA05CE-9B80-5B55-1D02-F3C43218703C}" dt="2025-11-20T09:13:15.354" v="3"/>
          <pc:sldLayoutMkLst>
            <pc:docMk/>
            <pc:sldMasterMk cId="2190609804" sldId="2147483660"/>
            <pc:sldLayoutMk cId="1322372986" sldId="2147483666"/>
          </pc:sldLayoutMkLst>
        </pc:sldLayoutChg>
        <pc:sldLayoutChg chg="add">
          <pc:chgData name="Lobke van Kraay" userId="S::l.vankraay@swv-peellandpo.nl::09430d6a-1d27-4296-8054-d56bb4177cec" providerId="AD" clId="Web-{46AA05CE-9B80-5B55-1D02-F3C43218703C}" dt="2025-11-20T09:13:15.354" v="3"/>
          <pc:sldLayoutMkLst>
            <pc:docMk/>
            <pc:sldMasterMk cId="2190609804" sldId="2147483660"/>
            <pc:sldLayoutMk cId="3009720384" sldId="2147483667"/>
          </pc:sldLayoutMkLst>
        </pc:sldLayoutChg>
        <pc:sldLayoutChg chg="add">
          <pc:chgData name="Lobke van Kraay" userId="S::l.vankraay@swv-peellandpo.nl::09430d6a-1d27-4296-8054-d56bb4177cec" providerId="AD" clId="Web-{46AA05CE-9B80-5B55-1D02-F3C43218703C}" dt="2025-11-20T09:13:15.354" v="3"/>
          <pc:sldLayoutMkLst>
            <pc:docMk/>
            <pc:sldMasterMk cId="2190609804" sldId="2147483660"/>
            <pc:sldLayoutMk cId="3381152056" sldId="2147483668"/>
          </pc:sldLayoutMkLst>
        </pc:sldLayoutChg>
        <pc:sldLayoutChg chg="add">
          <pc:chgData name="Lobke van Kraay" userId="S::l.vankraay@swv-peellandpo.nl::09430d6a-1d27-4296-8054-d56bb4177cec" providerId="AD" clId="Web-{46AA05CE-9B80-5B55-1D02-F3C43218703C}" dt="2025-11-20T09:13:15.354" v="3"/>
          <pc:sldLayoutMkLst>
            <pc:docMk/>
            <pc:sldMasterMk cId="2190609804" sldId="2147483660"/>
            <pc:sldLayoutMk cId="878385096" sldId="2147483669"/>
          </pc:sldLayoutMkLst>
        </pc:sldLayoutChg>
        <pc:sldLayoutChg chg="add">
          <pc:chgData name="Lobke van Kraay" userId="S::l.vankraay@swv-peellandpo.nl::09430d6a-1d27-4296-8054-d56bb4177cec" providerId="AD" clId="Web-{46AA05CE-9B80-5B55-1D02-F3C43218703C}" dt="2025-11-20T09:13:15.354" v="3"/>
          <pc:sldLayoutMkLst>
            <pc:docMk/>
            <pc:sldMasterMk cId="2190609804" sldId="2147483660"/>
            <pc:sldLayoutMk cId="961589876" sldId="2147483670"/>
          </pc:sldLayoutMkLst>
        </pc:sldLayoutChg>
        <pc:sldLayoutChg chg="add">
          <pc:chgData name="Lobke van Kraay" userId="S::l.vankraay@swv-peellandpo.nl::09430d6a-1d27-4296-8054-d56bb4177cec" providerId="AD" clId="Web-{46AA05CE-9B80-5B55-1D02-F3C43218703C}" dt="2025-11-20T09:13:15.354" v="3"/>
          <pc:sldLayoutMkLst>
            <pc:docMk/>
            <pc:sldMasterMk cId="2190609804" sldId="2147483660"/>
            <pc:sldLayoutMk cId="472803830" sldId="2147483671"/>
          </pc:sldLayoutMkLst>
        </pc:sldLayoutChg>
      </pc:sldMasterChg>
      <pc:sldMasterChg chg="replId modSldLayout">
        <pc:chgData name="Lobke van Kraay" userId="S::l.vankraay@swv-peellandpo.nl::09430d6a-1d27-4296-8054-d56bb4177cec" providerId="AD" clId="Web-{46AA05CE-9B80-5B55-1D02-F3C43218703C}" dt="2025-11-20T09:10:12.764" v="0"/>
        <pc:sldMasterMkLst>
          <pc:docMk/>
          <pc:sldMasterMk cId="484804469" sldId="2147483677"/>
        </pc:sldMasterMkLst>
        <pc:sldLayoutChg chg="replId">
          <pc:chgData name="Lobke van Kraay" userId="S::l.vankraay@swv-peellandpo.nl::09430d6a-1d27-4296-8054-d56bb4177cec" providerId="AD" clId="Web-{46AA05CE-9B80-5B55-1D02-F3C43218703C}" dt="2025-11-20T09:10:12.764" v="0"/>
          <pc:sldLayoutMkLst>
            <pc:docMk/>
            <pc:sldMasterMk cId="484804469" sldId="2147483677"/>
            <pc:sldLayoutMk cId="2114312301" sldId="2147483678"/>
          </pc:sldLayoutMkLst>
        </pc:sldLayoutChg>
        <pc:sldLayoutChg chg="replId">
          <pc:chgData name="Lobke van Kraay" userId="S::l.vankraay@swv-peellandpo.nl::09430d6a-1d27-4296-8054-d56bb4177cec" providerId="AD" clId="Web-{46AA05CE-9B80-5B55-1D02-F3C43218703C}" dt="2025-11-20T09:10:12.764" v="0"/>
          <pc:sldLayoutMkLst>
            <pc:docMk/>
            <pc:sldMasterMk cId="484804469" sldId="2147483677"/>
            <pc:sldLayoutMk cId="4218305008" sldId="2147483679"/>
          </pc:sldLayoutMkLst>
        </pc:sldLayoutChg>
        <pc:sldLayoutChg chg="replId">
          <pc:chgData name="Lobke van Kraay" userId="S::l.vankraay@swv-peellandpo.nl::09430d6a-1d27-4296-8054-d56bb4177cec" providerId="AD" clId="Web-{46AA05CE-9B80-5B55-1D02-F3C43218703C}" dt="2025-11-20T09:10:12.764" v="0"/>
          <pc:sldLayoutMkLst>
            <pc:docMk/>
            <pc:sldMasterMk cId="484804469" sldId="2147483677"/>
            <pc:sldLayoutMk cId="3463024744" sldId="2147483680"/>
          </pc:sldLayoutMkLst>
        </pc:sldLayoutChg>
        <pc:sldLayoutChg chg="replId">
          <pc:chgData name="Lobke van Kraay" userId="S::l.vankraay@swv-peellandpo.nl::09430d6a-1d27-4296-8054-d56bb4177cec" providerId="AD" clId="Web-{46AA05CE-9B80-5B55-1D02-F3C43218703C}" dt="2025-11-20T09:10:12.764" v="0"/>
          <pc:sldLayoutMkLst>
            <pc:docMk/>
            <pc:sldMasterMk cId="484804469" sldId="2147483677"/>
            <pc:sldLayoutMk cId="2496745634" sldId="2147483681"/>
          </pc:sldLayoutMkLst>
        </pc:sldLayoutChg>
        <pc:sldLayoutChg chg="replId">
          <pc:chgData name="Lobke van Kraay" userId="S::l.vankraay@swv-peellandpo.nl::09430d6a-1d27-4296-8054-d56bb4177cec" providerId="AD" clId="Web-{46AA05CE-9B80-5B55-1D02-F3C43218703C}" dt="2025-11-20T09:10:12.764" v="0"/>
          <pc:sldLayoutMkLst>
            <pc:docMk/>
            <pc:sldMasterMk cId="484804469" sldId="2147483677"/>
            <pc:sldLayoutMk cId="2359510412" sldId="2147483682"/>
          </pc:sldLayoutMkLst>
        </pc:sldLayoutChg>
        <pc:sldLayoutChg chg="replId">
          <pc:chgData name="Lobke van Kraay" userId="S::l.vankraay@swv-peellandpo.nl::09430d6a-1d27-4296-8054-d56bb4177cec" providerId="AD" clId="Web-{46AA05CE-9B80-5B55-1D02-F3C43218703C}" dt="2025-11-20T09:10:12.764" v="0"/>
          <pc:sldLayoutMkLst>
            <pc:docMk/>
            <pc:sldMasterMk cId="484804469" sldId="2147483677"/>
            <pc:sldLayoutMk cId="3532897069" sldId="2147483683"/>
          </pc:sldLayoutMkLst>
        </pc:sldLayoutChg>
        <pc:sldLayoutChg chg="replId">
          <pc:chgData name="Lobke van Kraay" userId="S::l.vankraay@swv-peellandpo.nl::09430d6a-1d27-4296-8054-d56bb4177cec" providerId="AD" clId="Web-{46AA05CE-9B80-5B55-1D02-F3C43218703C}" dt="2025-11-20T09:10:12.764" v="0"/>
          <pc:sldLayoutMkLst>
            <pc:docMk/>
            <pc:sldMasterMk cId="484804469" sldId="2147483677"/>
            <pc:sldLayoutMk cId="4104126611" sldId="2147483684"/>
          </pc:sldLayoutMkLst>
        </pc:sldLayoutChg>
        <pc:sldLayoutChg chg="replId">
          <pc:chgData name="Lobke van Kraay" userId="S::l.vankraay@swv-peellandpo.nl::09430d6a-1d27-4296-8054-d56bb4177cec" providerId="AD" clId="Web-{46AA05CE-9B80-5B55-1D02-F3C43218703C}" dt="2025-11-20T09:10:12.764" v="0"/>
          <pc:sldLayoutMkLst>
            <pc:docMk/>
            <pc:sldMasterMk cId="484804469" sldId="2147483677"/>
            <pc:sldLayoutMk cId="2754426309" sldId="2147483685"/>
          </pc:sldLayoutMkLst>
        </pc:sldLayoutChg>
        <pc:sldLayoutChg chg="replId">
          <pc:chgData name="Lobke van Kraay" userId="S::l.vankraay@swv-peellandpo.nl::09430d6a-1d27-4296-8054-d56bb4177cec" providerId="AD" clId="Web-{46AA05CE-9B80-5B55-1D02-F3C43218703C}" dt="2025-11-20T09:10:12.764" v="0"/>
          <pc:sldLayoutMkLst>
            <pc:docMk/>
            <pc:sldMasterMk cId="484804469" sldId="2147483677"/>
            <pc:sldLayoutMk cId="2345662952" sldId="2147483686"/>
          </pc:sldLayoutMkLst>
        </pc:sldLayoutChg>
        <pc:sldLayoutChg chg="replId">
          <pc:chgData name="Lobke van Kraay" userId="S::l.vankraay@swv-peellandpo.nl::09430d6a-1d27-4296-8054-d56bb4177cec" providerId="AD" clId="Web-{46AA05CE-9B80-5B55-1D02-F3C43218703C}" dt="2025-11-20T09:10:12.764" v="0"/>
          <pc:sldLayoutMkLst>
            <pc:docMk/>
            <pc:sldMasterMk cId="484804469" sldId="2147483677"/>
            <pc:sldLayoutMk cId="2889750464" sldId="2147483687"/>
          </pc:sldLayoutMkLst>
        </pc:sldLayoutChg>
        <pc:sldLayoutChg chg="replId">
          <pc:chgData name="Lobke van Kraay" userId="S::l.vankraay@swv-peellandpo.nl::09430d6a-1d27-4296-8054-d56bb4177cec" providerId="AD" clId="Web-{46AA05CE-9B80-5B55-1D02-F3C43218703C}" dt="2025-11-20T09:10:12.764" v="0"/>
          <pc:sldLayoutMkLst>
            <pc:docMk/>
            <pc:sldMasterMk cId="484804469" sldId="2147483677"/>
            <pc:sldLayoutMk cId="1814895832" sldId="2147483688"/>
          </pc:sldLayoutMkLst>
        </pc:sldLayoutChg>
        <pc:sldLayoutChg chg="replId">
          <pc:chgData name="Lobke van Kraay" userId="S::l.vankraay@swv-peellandpo.nl::09430d6a-1d27-4296-8054-d56bb4177cec" providerId="AD" clId="Web-{46AA05CE-9B80-5B55-1D02-F3C43218703C}" dt="2025-11-20T09:10:12.764" v="0"/>
          <pc:sldLayoutMkLst>
            <pc:docMk/>
            <pc:sldMasterMk cId="484804469" sldId="2147483677"/>
            <pc:sldLayoutMk cId="2909161849" sldId="2147483689"/>
          </pc:sldLayoutMkLst>
        </pc:sldLayoutChg>
        <pc:sldLayoutChg chg="replId">
          <pc:chgData name="Lobke van Kraay" userId="S::l.vankraay@swv-peellandpo.nl::09430d6a-1d27-4296-8054-d56bb4177cec" providerId="AD" clId="Web-{46AA05CE-9B80-5B55-1D02-F3C43218703C}" dt="2025-11-20T09:10:12.764" v="0"/>
          <pc:sldLayoutMkLst>
            <pc:docMk/>
            <pc:sldMasterMk cId="484804469" sldId="2147483677"/>
            <pc:sldLayoutMk cId="388324117" sldId="2147483690"/>
          </pc:sldLayoutMkLst>
        </pc:sldLayoutChg>
        <pc:sldLayoutChg chg="replId">
          <pc:chgData name="Lobke van Kraay" userId="S::l.vankraay@swv-peellandpo.nl::09430d6a-1d27-4296-8054-d56bb4177cec" providerId="AD" clId="Web-{46AA05CE-9B80-5B55-1D02-F3C43218703C}" dt="2025-11-20T09:10:12.764" v="0"/>
          <pc:sldLayoutMkLst>
            <pc:docMk/>
            <pc:sldMasterMk cId="484804469" sldId="2147483677"/>
            <pc:sldLayoutMk cId="3291874647" sldId="2147483691"/>
          </pc:sldLayoutMkLst>
        </pc:sldLayoutChg>
        <pc:sldLayoutChg chg="replId">
          <pc:chgData name="Lobke van Kraay" userId="S::l.vankraay@swv-peellandpo.nl::09430d6a-1d27-4296-8054-d56bb4177cec" providerId="AD" clId="Web-{46AA05CE-9B80-5B55-1D02-F3C43218703C}" dt="2025-11-20T09:10:12.764" v="0"/>
          <pc:sldLayoutMkLst>
            <pc:docMk/>
            <pc:sldMasterMk cId="484804469" sldId="2147483677"/>
            <pc:sldLayoutMk cId="3740645163" sldId="2147483692"/>
          </pc:sldLayoutMkLst>
        </pc:sldLayoutChg>
        <pc:sldLayoutChg chg="replId">
          <pc:chgData name="Lobke van Kraay" userId="S::l.vankraay@swv-peellandpo.nl::09430d6a-1d27-4296-8054-d56bb4177cec" providerId="AD" clId="Web-{46AA05CE-9B80-5B55-1D02-F3C43218703C}" dt="2025-11-20T09:10:12.764" v="0"/>
          <pc:sldLayoutMkLst>
            <pc:docMk/>
            <pc:sldMasterMk cId="484804469" sldId="2147483677"/>
            <pc:sldLayoutMk cId="3885654337" sldId="2147483693"/>
          </pc:sldLayoutMkLst>
        </pc:sldLayoutChg>
      </pc:sldMasterChg>
      <pc:sldMasterChg chg="add replId addSldLayout modSldLayout">
        <pc:chgData name="Lobke van Kraay" userId="S::l.vankraay@swv-peellandpo.nl::09430d6a-1d27-4296-8054-d56bb4177cec" providerId="AD" clId="Web-{46AA05CE-9B80-5B55-1D02-F3C43218703C}" dt="2025-11-20T09:13:15.354" v="3"/>
        <pc:sldMasterMkLst>
          <pc:docMk/>
          <pc:sldMasterMk cId="2525614949" sldId="2147483694"/>
        </pc:sldMasterMkLst>
        <pc:sldLayoutChg chg="add">
          <pc:chgData name="Lobke van Kraay" userId="S::l.vankraay@swv-peellandpo.nl::09430d6a-1d27-4296-8054-d56bb4177cec" providerId="AD" clId="Web-{46AA05CE-9B80-5B55-1D02-F3C43218703C}" dt="2025-11-20T09:10:12.764" v="0"/>
          <pc:sldLayoutMkLst>
            <pc:docMk/>
            <pc:sldMasterMk cId="2525614949" sldId="2147483694"/>
            <pc:sldLayoutMk cId="4121397019" sldId="2147483672"/>
          </pc:sldLayoutMkLst>
        </pc:sldLayoutChg>
        <pc:sldLayoutChg chg="add">
          <pc:chgData name="Lobke van Kraay" userId="S::l.vankraay@swv-peellandpo.nl::09430d6a-1d27-4296-8054-d56bb4177cec" providerId="AD" clId="Web-{46AA05CE-9B80-5B55-1D02-F3C43218703C}" dt="2025-11-20T09:10:12.764" v="0"/>
          <pc:sldLayoutMkLst>
            <pc:docMk/>
            <pc:sldMasterMk cId="2525614949" sldId="2147483694"/>
            <pc:sldLayoutMk cId="1841592636" sldId="2147483673"/>
          </pc:sldLayoutMkLst>
        </pc:sldLayoutChg>
        <pc:sldLayoutChg chg="add">
          <pc:chgData name="Lobke van Kraay" userId="S::l.vankraay@swv-peellandpo.nl::09430d6a-1d27-4296-8054-d56bb4177cec" providerId="AD" clId="Web-{46AA05CE-9B80-5B55-1D02-F3C43218703C}" dt="2025-11-20T09:10:12.764" v="0"/>
          <pc:sldLayoutMkLst>
            <pc:docMk/>
            <pc:sldMasterMk cId="2525614949" sldId="2147483694"/>
            <pc:sldLayoutMk cId="4180989535" sldId="2147483674"/>
          </pc:sldLayoutMkLst>
        </pc:sldLayoutChg>
        <pc:sldLayoutChg chg="add">
          <pc:chgData name="Lobke van Kraay" userId="S::l.vankraay@swv-peellandpo.nl::09430d6a-1d27-4296-8054-d56bb4177cec" providerId="AD" clId="Web-{46AA05CE-9B80-5B55-1D02-F3C43218703C}" dt="2025-11-20T09:10:12.764" v="0"/>
          <pc:sldLayoutMkLst>
            <pc:docMk/>
            <pc:sldMasterMk cId="2525614949" sldId="2147483694"/>
            <pc:sldLayoutMk cId="398135178" sldId="2147483675"/>
          </pc:sldLayoutMkLst>
        </pc:sldLayoutChg>
        <pc:sldLayoutChg chg="add">
          <pc:chgData name="Lobke van Kraay" userId="S::l.vankraay@swv-peellandpo.nl::09430d6a-1d27-4296-8054-d56bb4177cec" providerId="AD" clId="Web-{46AA05CE-9B80-5B55-1D02-F3C43218703C}" dt="2025-11-20T09:10:12.764" v="0"/>
          <pc:sldLayoutMkLst>
            <pc:docMk/>
            <pc:sldMasterMk cId="2525614949" sldId="2147483694"/>
            <pc:sldLayoutMk cId="1750878221" sldId="2147483676"/>
          </pc:sldLayoutMkLst>
        </pc:sldLayoutChg>
        <pc:sldLayoutChg chg="add replId">
          <pc:chgData name="Lobke van Kraay" userId="S::l.vankraay@swv-peellandpo.nl::09430d6a-1d27-4296-8054-d56bb4177cec" providerId="AD" clId="Web-{46AA05CE-9B80-5B55-1D02-F3C43218703C}" dt="2025-11-20T09:13:15.354" v="3"/>
          <pc:sldLayoutMkLst>
            <pc:docMk/>
            <pc:sldMasterMk cId="2525614949" sldId="2147483694"/>
            <pc:sldLayoutMk cId="2682306934" sldId="2147483695"/>
          </pc:sldLayoutMkLst>
        </pc:sldLayoutChg>
        <pc:sldLayoutChg chg="add replId">
          <pc:chgData name="Lobke van Kraay" userId="S::l.vankraay@swv-peellandpo.nl::09430d6a-1d27-4296-8054-d56bb4177cec" providerId="AD" clId="Web-{46AA05CE-9B80-5B55-1D02-F3C43218703C}" dt="2025-11-20T09:13:15.354" v="3"/>
          <pc:sldLayoutMkLst>
            <pc:docMk/>
            <pc:sldMasterMk cId="2525614949" sldId="2147483694"/>
            <pc:sldLayoutMk cId="2518087430" sldId="2147483696"/>
          </pc:sldLayoutMkLst>
        </pc:sldLayoutChg>
        <pc:sldLayoutChg chg="add replId">
          <pc:chgData name="Lobke van Kraay" userId="S::l.vankraay@swv-peellandpo.nl::09430d6a-1d27-4296-8054-d56bb4177cec" providerId="AD" clId="Web-{46AA05CE-9B80-5B55-1D02-F3C43218703C}" dt="2025-11-20T09:13:15.354" v="3"/>
          <pc:sldLayoutMkLst>
            <pc:docMk/>
            <pc:sldMasterMk cId="2525614949" sldId="2147483694"/>
            <pc:sldLayoutMk cId="2751023117" sldId="2147483697"/>
          </pc:sldLayoutMkLst>
        </pc:sldLayoutChg>
        <pc:sldLayoutChg chg="add replId">
          <pc:chgData name="Lobke van Kraay" userId="S::l.vankraay@swv-peellandpo.nl::09430d6a-1d27-4296-8054-d56bb4177cec" providerId="AD" clId="Web-{46AA05CE-9B80-5B55-1D02-F3C43218703C}" dt="2025-11-20T09:13:15.354" v="3"/>
          <pc:sldLayoutMkLst>
            <pc:docMk/>
            <pc:sldMasterMk cId="2525614949" sldId="2147483694"/>
            <pc:sldLayoutMk cId="956825319" sldId="2147483698"/>
          </pc:sldLayoutMkLst>
        </pc:sldLayoutChg>
        <pc:sldLayoutChg chg="add replId">
          <pc:chgData name="Lobke van Kraay" userId="S::l.vankraay@swv-peellandpo.nl::09430d6a-1d27-4296-8054-d56bb4177cec" providerId="AD" clId="Web-{46AA05CE-9B80-5B55-1D02-F3C43218703C}" dt="2025-11-20T09:13:15.354" v="3"/>
          <pc:sldLayoutMkLst>
            <pc:docMk/>
            <pc:sldMasterMk cId="2525614949" sldId="2147483694"/>
            <pc:sldLayoutMk cId="2323072567" sldId="2147483699"/>
          </pc:sldLayoutMkLst>
        </pc:sldLayoutChg>
        <pc:sldLayoutChg chg="add replId">
          <pc:chgData name="Lobke van Kraay" userId="S::l.vankraay@swv-peellandpo.nl::09430d6a-1d27-4296-8054-d56bb4177cec" providerId="AD" clId="Web-{46AA05CE-9B80-5B55-1D02-F3C43218703C}" dt="2025-11-20T09:13:15.354" v="3"/>
          <pc:sldLayoutMkLst>
            <pc:docMk/>
            <pc:sldMasterMk cId="2525614949" sldId="2147483694"/>
            <pc:sldLayoutMk cId="3831502979" sldId="2147483700"/>
          </pc:sldLayoutMkLst>
        </pc:sldLayoutChg>
        <pc:sldLayoutChg chg="add replId">
          <pc:chgData name="Lobke van Kraay" userId="S::l.vankraay@swv-peellandpo.nl::09430d6a-1d27-4296-8054-d56bb4177cec" providerId="AD" clId="Web-{46AA05CE-9B80-5B55-1D02-F3C43218703C}" dt="2025-11-20T09:13:15.354" v="3"/>
          <pc:sldLayoutMkLst>
            <pc:docMk/>
            <pc:sldMasterMk cId="2525614949" sldId="2147483694"/>
            <pc:sldLayoutMk cId="2745066019" sldId="2147483701"/>
          </pc:sldLayoutMkLst>
        </pc:sldLayoutChg>
        <pc:sldLayoutChg chg="add replId">
          <pc:chgData name="Lobke van Kraay" userId="S::l.vankraay@swv-peellandpo.nl::09430d6a-1d27-4296-8054-d56bb4177cec" providerId="AD" clId="Web-{46AA05CE-9B80-5B55-1D02-F3C43218703C}" dt="2025-11-20T09:13:15.354" v="3"/>
          <pc:sldLayoutMkLst>
            <pc:docMk/>
            <pc:sldMasterMk cId="2525614949" sldId="2147483694"/>
            <pc:sldLayoutMk cId="3135543937" sldId="2147483702"/>
          </pc:sldLayoutMkLst>
        </pc:sldLayoutChg>
        <pc:sldLayoutChg chg="add replId">
          <pc:chgData name="Lobke van Kraay" userId="S::l.vankraay@swv-peellandpo.nl::09430d6a-1d27-4296-8054-d56bb4177cec" providerId="AD" clId="Web-{46AA05CE-9B80-5B55-1D02-F3C43218703C}" dt="2025-11-20T09:13:15.354" v="3"/>
          <pc:sldLayoutMkLst>
            <pc:docMk/>
            <pc:sldMasterMk cId="2525614949" sldId="2147483694"/>
            <pc:sldLayoutMk cId="1797150614" sldId="2147483703"/>
          </pc:sldLayoutMkLst>
        </pc:sldLayoutChg>
        <pc:sldLayoutChg chg="add replId">
          <pc:chgData name="Lobke van Kraay" userId="S::l.vankraay@swv-peellandpo.nl::09430d6a-1d27-4296-8054-d56bb4177cec" providerId="AD" clId="Web-{46AA05CE-9B80-5B55-1D02-F3C43218703C}" dt="2025-11-20T09:13:15.354" v="3"/>
          <pc:sldLayoutMkLst>
            <pc:docMk/>
            <pc:sldMasterMk cId="2525614949" sldId="2147483694"/>
            <pc:sldLayoutMk cId="3139595040" sldId="2147483704"/>
          </pc:sldLayoutMkLst>
        </pc:sldLayoutChg>
        <pc:sldLayoutChg chg="add replId">
          <pc:chgData name="Lobke van Kraay" userId="S::l.vankraay@swv-peellandpo.nl::09430d6a-1d27-4296-8054-d56bb4177cec" providerId="AD" clId="Web-{46AA05CE-9B80-5B55-1D02-F3C43218703C}" dt="2025-11-20T09:13:15.354" v="3"/>
          <pc:sldLayoutMkLst>
            <pc:docMk/>
            <pc:sldMasterMk cId="2525614949" sldId="2147483694"/>
            <pc:sldLayoutMk cId="613721273" sldId="2147483705"/>
          </pc:sldLayoutMkLst>
        </pc:sldLayoutChg>
      </pc:sldMasterChg>
      <pc:sldMasterChg chg="replId modSldLayout">
        <pc:chgData name="Lobke van Kraay" userId="S::l.vankraay@swv-peellandpo.nl::09430d6a-1d27-4296-8054-d56bb4177cec" providerId="AD" clId="Web-{46AA05CE-9B80-5B55-1D02-F3C43218703C}" dt="2025-11-20T09:30:15.291" v="121"/>
        <pc:sldMasterMkLst>
          <pc:docMk/>
          <pc:sldMasterMk cId="1199386474" sldId="2147483706"/>
        </pc:sldMasterMkLst>
        <pc:sldLayoutChg chg="replId">
          <pc:chgData name="Lobke van Kraay" userId="S::l.vankraay@swv-peellandpo.nl::09430d6a-1d27-4296-8054-d56bb4177cec" providerId="AD" clId="Web-{46AA05CE-9B80-5B55-1D02-F3C43218703C}" dt="2025-11-20T09:30:15.291" v="121"/>
          <pc:sldLayoutMkLst>
            <pc:docMk/>
            <pc:sldMasterMk cId="1199386474" sldId="2147483706"/>
            <pc:sldLayoutMk cId="3551620742" sldId="2147483707"/>
          </pc:sldLayoutMkLst>
        </pc:sldLayoutChg>
        <pc:sldLayoutChg chg="replId">
          <pc:chgData name="Lobke van Kraay" userId="S::l.vankraay@swv-peellandpo.nl::09430d6a-1d27-4296-8054-d56bb4177cec" providerId="AD" clId="Web-{46AA05CE-9B80-5B55-1D02-F3C43218703C}" dt="2025-11-20T09:30:15.291" v="121"/>
          <pc:sldLayoutMkLst>
            <pc:docMk/>
            <pc:sldMasterMk cId="1199386474" sldId="2147483706"/>
            <pc:sldLayoutMk cId="1589934692" sldId="2147483708"/>
          </pc:sldLayoutMkLst>
        </pc:sldLayoutChg>
        <pc:sldLayoutChg chg="replId">
          <pc:chgData name="Lobke van Kraay" userId="S::l.vankraay@swv-peellandpo.nl::09430d6a-1d27-4296-8054-d56bb4177cec" providerId="AD" clId="Web-{46AA05CE-9B80-5B55-1D02-F3C43218703C}" dt="2025-11-20T09:30:15.291" v="121"/>
          <pc:sldLayoutMkLst>
            <pc:docMk/>
            <pc:sldMasterMk cId="1199386474" sldId="2147483706"/>
            <pc:sldLayoutMk cId="1014153656" sldId="2147483709"/>
          </pc:sldLayoutMkLst>
        </pc:sldLayoutChg>
        <pc:sldLayoutChg chg="replId">
          <pc:chgData name="Lobke van Kraay" userId="S::l.vankraay@swv-peellandpo.nl::09430d6a-1d27-4296-8054-d56bb4177cec" providerId="AD" clId="Web-{46AA05CE-9B80-5B55-1D02-F3C43218703C}" dt="2025-11-20T09:30:15.291" v="121"/>
          <pc:sldLayoutMkLst>
            <pc:docMk/>
            <pc:sldMasterMk cId="1199386474" sldId="2147483706"/>
            <pc:sldLayoutMk cId="3037995426" sldId="2147483710"/>
          </pc:sldLayoutMkLst>
        </pc:sldLayoutChg>
        <pc:sldLayoutChg chg="replId">
          <pc:chgData name="Lobke van Kraay" userId="S::l.vankraay@swv-peellandpo.nl::09430d6a-1d27-4296-8054-d56bb4177cec" providerId="AD" clId="Web-{46AA05CE-9B80-5B55-1D02-F3C43218703C}" dt="2025-11-20T09:30:15.291" v="121"/>
          <pc:sldLayoutMkLst>
            <pc:docMk/>
            <pc:sldMasterMk cId="1199386474" sldId="2147483706"/>
            <pc:sldLayoutMk cId="405992307" sldId="2147483711"/>
          </pc:sldLayoutMkLst>
        </pc:sldLayoutChg>
        <pc:sldLayoutChg chg="replId">
          <pc:chgData name="Lobke van Kraay" userId="S::l.vankraay@swv-peellandpo.nl::09430d6a-1d27-4296-8054-d56bb4177cec" providerId="AD" clId="Web-{46AA05CE-9B80-5B55-1D02-F3C43218703C}" dt="2025-11-20T09:30:15.291" v="121"/>
          <pc:sldLayoutMkLst>
            <pc:docMk/>
            <pc:sldMasterMk cId="1199386474" sldId="2147483706"/>
            <pc:sldLayoutMk cId="3137270390" sldId="2147483712"/>
          </pc:sldLayoutMkLst>
        </pc:sldLayoutChg>
        <pc:sldLayoutChg chg="replId">
          <pc:chgData name="Lobke van Kraay" userId="S::l.vankraay@swv-peellandpo.nl::09430d6a-1d27-4296-8054-d56bb4177cec" providerId="AD" clId="Web-{46AA05CE-9B80-5B55-1D02-F3C43218703C}" dt="2025-11-20T09:30:15.291" v="121"/>
          <pc:sldLayoutMkLst>
            <pc:docMk/>
            <pc:sldMasterMk cId="1199386474" sldId="2147483706"/>
            <pc:sldLayoutMk cId="2131059368" sldId="2147483713"/>
          </pc:sldLayoutMkLst>
        </pc:sldLayoutChg>
        <pc:sldLayoutChg chg="replId">
          <pc:chgData name="Lobke van Kraay" userId="S::l.vankraay@swv-peellandpo.nl::09430d6a-1d27-4296-8054-d56bb4177cec" providerId="AD" clId="Web-{46AA05CE-9B80-5B55-1D02-F3C43218703C}" dt="2025-11-20T09:30:15.291" v="121"/>
          <pc:sldLayoutMkLst>
            <pc:docMk/>
            <pc:sldMasterMk cId="1199386474" sldId="2147483706"/>
            <pc:sldLayoutMk cId="989321173" sldId="2147483714"/>
          </pc:sldLayoutMkLst>
        </pc:sldLayoutChg>
        <pc:sldLayoutChg chg="replId">
          <pc:chgData name="Lobke van Kraay" userId="S::l.vankraay@swv-peellandpo.nl::09430d6a-1d27-4296-8054-d56bb4177cec" providerId="AD" clId="Web-{46AA05CE-9B80-5B55-1D02-F3C43218703C}" dt="2025-11-20T09:30:15.291" v="121"/>
          <pc:sldLayoutMkLst>
            <pc:docMk/>
            <pc:sldMasterMk cId="1199386474" sldId="2147483706"/>
            <pc:sldLayoutMk cId="2268237804" sldId="2147483715"/>
          </pc:sldLayoutMkLst>
        </pc:sldLayoutChg>
        <pc:sldLayoutChg chg="replId">
          <pc:chgData name="Lobke van Kraay" userId="S::l.vankraay@swv-peellandpo.nl::09430d6a-1d27-4296-8054-d56bb4177cec" providerId="AD" clId="Web-{46AA05CE-9B80-5B55-1D02-F3C43218703C}" dt="2025-11-20T09:30:15.291" v="121"/>
          <pc:sldLayoutMkLst>
            <pc:docMk/>
            <pc:sldMasterMk cId="1199386474" sldId="2147483706"/>
            <pc:sldLayoutMk cId="3640742127" sldId="2147483716"/>
          </pc:sldLayoutMkLst>
        </pc:sldLayoutChg>
        <pc:sldLayoutChg chg="replId">
          <pc:chgData name="Lobke van Kraay" userId="S::l.vankraay@swv-peellandpo.nl::09430d6a-1d27-4296-8054-d56bb4177cec" providerId="AD" clId="Web-{46AA05CE-9B80-5B55-1D02-F3C43218703C}" dt="2025-11-20T09:30:15.291" v="121"/>
          <pc:sldLayoutMkLst>
            <pc:docMk/>
            <pc:sldMasterMk cId="1199386474" sldId="2147483706"/>
            <pc:sldLayoutMk cId="1007707999" sldId="2147483717"/>
          </pc:sldLayoutMkLst>
        </pc:sldLayoutChg>
      </pc:sldMasterChg>
    </pc:docChg>
  </pc:docChgLst>
  <pc:docChgLst>
    <pc:chgData name="Lobke van Kraay" userId="S::l.vankraay@swv-peellandpo.nl::09430d6a-1d27-4296-8054-d56bb4177cec" providerId="AD" clId="Web-{374BC947-6464-A388-F8E1-8221A1C69099}"/>
    <pc:docChg chg="modSld">
      <pc:chgData name="Lobke van Kraay" userId="S::l.vankraay@swv-peellandpo.nl::09430d6a-1d27-4296-8054-d56bb4177cec" providerId="AD" clId="Web-{374BC947-6464-A388-F8E1-8221A1C69099}" dt="2025-11-06T20:02:09.948" v="4" actId="1076"/>
      <pc:docMkLst>
        <pc:docMk/>
      </pc:docMkLst>
      <pc:sldChg chg="modSp">
        <pc:chgData name="Lobke van Kraay" userId="S::l.vankraay@swv-peellandpo.nl::09430d6a-1d27-4296-8054-d56bb4177cec" providerId="AD" clId="Web-{374BC947-6464-A388-F8E1-8221A1C69099}" dt="2025-11-06T20:02:09.948" v="4" actId="1076"/>
        <pc:sldMkLst>
          <pc:docMk/>
          <pc:sldMk cId="1599473396" sldId="257"/>
        </pc:sldMkLst>
      </pc:sldChg>
    </pc:docChg>
  </pc:docChgLst>
  <pc:docChgLst>
    <pc:chgData name="Rian Kuepers" userId="S::r.kuepers@swv-peellandpo.nl::455e5cd3-1760-4ec3-a14a-859274188b7c" providerId="AD" clId="Web-{78C48F0F-BE0D-4B01-804C-AE92F6D927F0}"/>
    <pc:docChg chg="addSld modSld">
      <pc:chgData name="Rian Kuepers" userId="S::r.kuepers@swv-peellandpo.nl::455e5cd3-1760-4ec3-a14a-859274188b7c" providerId="AD" clId="Web-{78C48F0F-BE0D-4B01-804C-AE92F6D927F0}" dt="2025-11-20T13:02:59.540" v="53" actId="1076"/>
      <pc:docMkLst>
        <pc:docMk/>
      </pc:docMkLst>
      <pc:sldChg chg="modSp add replId">
        <pc:chgData name="Rian Kuepers" userId="S::r.kuepers@swv-peellandpo.nl::455e5cd3-1760-4ec3-a14a-859274188b7c" providerId="AD" clId="Web-{78C48F0F-BE0D-4B01-804C-AE92F6D927F0}" dt="2025-11-20T13:02:59.540" v="53" actId="1076"/>
        <pc:sldMkLst>
          <pc:docMk/>
          <pc:sldMk cId="653204438" sldId="302"/>
        </pc:sldMkLst>
        <pc:spChg chg="mod">
          <ac:chgData name="Rian Kuepers" userId="S::r.kuepers@swv-peellandpo.nl::455e5cd3-1760-4ec3-a14a-859274188b7c" providerId="AD" clId="Web-{78C48F0F-BE0D-4B01-804C-AE92F6D927F0}" dt="2025-11-20T13:02:34.508" v="49" actId="1076"/>
          <ac:spMkLst>
            <pc:docMk/>
            <pc:sldMk cId="653204438" sldId="302"/>
            <ac:spMk id="17" creationId="{A3913CDD-FE24-ED19-A64C-B4E984E33C80}"/>
          </ac:spMkLst>
        </pc:spChg>
        <pc:spChg chg="mod">
          <ac:chgData name="Rian Kuepers" userId="S::r.kuepers@swv-peellandpo.nl::455e5cd3-1760-4ec3-a14a-859274188b7c" providerId="AD" clId="Web-{78C48F0F-BE0D-4B01-804C-AE92F6D927F0}" dt="2025-11-20T13:02:44.258" v="51" actId="1076"/>
          <ac:spMkLst>
            <pc:docMk/>
            <pc:sldMk cId="653204438" sldId="302"/>
            <ac:spMk id="19" creationId="{E4A040AD-CB9B-06E4-CA65-91BF5E32EBB3}"/>
          </ac:spMkLst>
        </pc:spChg>
        <pc:grpChg chg="mod">
          <ac:chgData name="Rian Kuepers" userId="S::r.kuepers@swv-peellandpo.nl::455e5cd3-1760-4ec3-a14a-859274188b7c" providerId="AD" clId="Web-{78C48F0F-BE0D-4B01-804C-AE92F6D927F0}" dt="2025-11-20T13:02:59.540" v="53" actId="1076"/>
          <ac:grpSpMkLst>
            <pc:docMk/>
            <pc:sldMk cId="653204438" sldId="302"/>
            <ac:grpSpMk id="15" creationId="{A5912249-A57A-E59D-E5F5-A002C3A9E5F1}"/>
          </ac:grpSpMkLst>
        </pc:grpChg>
        <pc:picChg chg="mod">
          <ac:chgData name="Rian Kuepers" userId="S::r.kuepers@swv-peellandpo.nl::455e5cd3-1760-4ec3-a14a-859274188b7c" providerId="AD" clId="Web-{78C48F0F-BE0D-4B01-804C-AE92F6D927F0}" dt="2025-11-20T13:02:37.227" v="50" actId="1076"/>
          <ac:picMkLst>
            <pc:docMk/>
            <pc:sldMk cId="653204438" sldId="302"/>
            <ac:picMk id="12" creationId="{9316EEF7-B1F5-DE30-4189-77B9708C77EB}"/>
          </ac:picMkLst>
        </pc:picChg>
      </pc:sldChg>
    </pc:docChg>
  </pc:docChgLst>
  <pc:docChgLst>
    <pc:chgData name="Lobke van Kraay" userId="S::l.vankraay@swv-peellandpo.nl::09430d6a-1d27-4296-8054-d56bb4177cec" providerId="AD" clId="Web-{1186E797-3A27-071A-EA4D-EE781CCBE72F}"/>
    <pc:docChg chg="addSld delSld modSld sldOrd">
      <pc:chgData name="Lobke van Kraay" userId="S::l.vankraay@swv-peellandpo.nl::09430d6a-1d27-4296-8054-d56bb4177cec" providerId="AD" clId="Web-{1186E797-3A27-071A-EA4D-EE781CCBE72F}" dt="2025-11-14T14:42:33.032" v="1664" actId="20577"/>
      <pc:docMkLst>
        <pc:docMk/>
      </pc:docMkLst>
      <pc:sldChg chg="modSp">
        <pc:chgData name="Lobke van Kraay" userId="S::l.vankraay@swv-peellandpo.nl::09430d6a-1d27-4296-8054-d56bb4177cec" providerId="AD" clId="Web-{1186E797-3A27-071A-EA4D-EE781CCBE72F}" dt="2025-11-13T21:08:35.317" v="13" actId="20577"/>
        <pc:sldMkLst>
          <pc:docMk/>
          <pc:sldMk cId="2795642677" sldId="256"/>
        </pc:sldMkLst>
        <pc:spChg chg="mod">
          <ac:chgData name="Lobke van Kraay" userId="S::l.vankraay@swv-peellandpo.nl::09430d6a-1d27-4296-8054-d56bb4177cec" providerId="AD" clId="Web-{1186E797-3A27-071A-EA4D-EE781CCBE72F}" dt="2025-11-13T21:08:35.317" v="13" actId="20577"/>
          <ac:spMkLst>
            <pc:docMk/>
            <pc:sldMk cId="2795642677" sldId="256"/>
            <ac:spMk id="17" creationId="{37760AA6-3C88-0B09-FF3F-30EFD75EA3C7}"/>
          </ac:spMkLst>
        </pc:spChg>
        <pc:spChg chg="mod">
          <ac:chgData name="Lobke van Kraay" userId="S::l.vankraay@swv-peellandpo.nl::09430d6a-1d27-4296-8054-d56bb4177cec" providerId="AD" clId="Web-{1186E797-3A27-071A-EA4D-EE781CCBE72F}" dt="2025-11-13T21:08:21.893" v="6" actId="20577"/>
          <ac:spMkLst>
            <pc:docMk/>
            <pc:sldMk cId="2795642677" sldId="256"/>
            <ac:spMk id="19" creationId="{FA0610AD-4ACC-495F-7561-1A4AD79349EF}"/>
          </ac:spMkLst>
        </pc:spChg>
      </pc:sldChg>
      <pc:sldChg chg="addSp delSp modSp ord">
        <pc:chgData name="Lobke van Kraay" userId="S::l.vankraay@swv-peellandpo.nl::09430d6a-1d27-4296-8054-d56bb4177cec" providerId="AD" clId="Web-{1186E797-3A27-071A-EA4D-EE781CCBE72F}" dt="2025-11-14T11:03:46.122" v="1208" actId="20577"/>
        <pc:sldMkLst>
          <pc:docMk/>
          <pc:sldMk cId="1599473396" sldId="257"/>
        </pc:sldMkLst>
        <pc:spChg chg="add mod">
          <ac:chgData name="Lobke van Kraay" userId="S::l.vankraay@swv-peellandpo.nl::09430d6a-1d27-4296-8054-d56bb4177cec" providerId="AD" clId="Web-{1186E797-3A27-071A-EA4D-EE781CCBE72F}" dt="2025-11-14T11:03:46.122" v="1208" actId="20577"/>
          <ac:spMkLst>
            <pc:docMk/>
            <pc:sldMk cId="1599473396" sldId="257"/>
            <ac:spMk id="4" creationId="{0A65164A-FCCD-82B1-A521-1BCA44D663F9}"/>
          </ac:spMkLst>
        </pc:spChg>
      </pc:sldChg>
      <pc:sldChg chg="addSp delSp modSp">
        <pc:chgData name="Lobke van Kraay" userId="S::l.vankraay@swv-peellandpo.nl::09430d6a-1d27-4296-8054-d56bb4177cec" providerId="AD" clId="Web-{1186E797-3A27-071A-EA4D-EE781CCBE72F}" dt="2025-11-14T11:07:56.636" v="1365" actId="1076"/>
        <pc:sldMkLst>
          <pc:docMk/>
          <pc:sldMk cId="2643909072" sldId="260"/>
        </pc:sldMkLst>
      </pc:sldChg>
      <pc:sldChg chg="addSp delSp modSp ord">
        <pc:chgData name="Lobke van Kraay" userId="S::l.vankraay@swv-peellandpo.nl::09430d6a-1d27-4296-8054-d56bb4177cec" providerId="AD" clId="Web-{1186E797-3A27-071A-EA4D-EE781CCBE72F}" dt="2025-11-14T11:07:26.822" v="1345" actId="20577"/>
        <pc:sldMkLst>
          <pc:docMk/>
          <pc:sldMk cId="4188527974" sldId="262"/>
        </pc:sldMkLst>
        <pc:spChg chg="mod">
          <ac:chgData name="Lobke van Kraay" userId="S::l.vankraay@swv-peellandpo.nl::09430d6a-1d27-4296-8054-d56bb4177cec" providerId="AD" clId="Web-{1186E797-3A27-071A-EA4D-EE781CCBE72F}" dt="2025-11-14T11:07:26.822" v="1345" actId="20577"/>
          <ac:spMkLst>
            <pc:docMk/>
            <pc:sldMk cId="4188527974" sldId="262"/>
            <ac:spMk id="2" creationId="{D5CB0149-3866-367F-61EF-361940734443}"/>
          </ac:spMkLst>
        </pc:spChg>
        <pc:spChg chg="add mod">
          <ac:chgData name="Lobke van Kraay" userId="S::l.vankraay@swv-peellandpo.nl::09430d6a-1d27-4296-8054-d56bb4177cec" providerId="AD" clId="Web-{1186E797-3A27-071A-EA4D-EE781CCBE72F}" dt="2025-11-14T11:05:58.834" v="1273" actId="20577"/>
          <ac:spMkLst>
            <pc:docMk/>
            <pc:sldMk cId="4188527974" sldId="262"/>
            <ac:spMk id="4" creationId="{40A7400E-BCB3-1C9E-78D0-02A6B91934ED}"/>
          </ac:spMkLst>
        </pc:spChg>
      </pc:sldChg>
      <pc:sldChg chg="modSp">
        <pc:chgData name="Lobke van Kraay" userId="S::l.vankraay@swv-peellandpo.nl::09430d6a-1d27-4296-8054-d56bb4177cec" providerId="AD" clId="Web-{1186E797-3A27-071A-EA4D-EE781CCBE72F}" dt="2025-11-14T10:22:47.452" v="379" actId="20577"/>
        <pc:sldMkLst>
          <pc:docMk/>
          <pc:sldMk cId="2163179861" sldId="263"/>
        </pc:sldMkLst>
        <pc:spChg chg="mod">
          <ac:chgData name="Lobke van Kraay" userId="S::l.vankraay@swv-peellandpo.nl::09430d6a-1d27-4296-8054-d56bb4177cec" providerId="AD" clId="Web-{1186E797-3A27-071A-EA4D-EE781CCBE72F}" dt="2025-11-14T10:22:47.452" v="379" actId="20577"/>
          <ac:spMkLst>
            <pc:docMk/>
            <pc:sldMk cId="2163179861" sldId="263"/>
            <ac:spMk id="2" creationId="{67FAE8CE-0A7C-86EE-8D44-A31BF3464711}"/>
          </ac:spMkLst>
        </pc:spChg>
        <pc:spChg chg="mod">
          <ac:chgData name="Lobke van Kraay" userId="S::l.vankraay@swv-peellandpo.nl::09430d6a-1d27-4296-8054-d56bb4177cec" providerId="AD" clId="Web-{1186E797-3A27-071A-EA4D-EE781CCBE72F}" dt="2025-11-14T10:12:32.698" v="28" actId="20577"/>
          <ac:spMkLst>
            <pc:docMk/>
            <pc:sldMk cId="2163179861" sldId="263"/>
            <ac:spMk id="5" creationId="{9FE34538-8019-BC80-B808-733598149BB8}"/>
          </ac:spMkLst>
        </pc:spChg>
      </pc:sldChg>
      <pc:sldChg chg="addSp delSp modSp">
        <pc:chgData name="Lobke van Kraay" userId="S::l.vankraay@swv-peellandpo.nl::09430d6a-1d27-4296-8054-d56bb4177cec" providerId="AD" clId="Web-{1186E797-3A27-071A-EA4D-EE781CCBE72F}" dt="2025-11-14T14:38:11.306" v="1584"/>
        <pc:sldMkLst>
          <pc:docMk/>
          <pc:sldMk cId="1413542445" sldId="264"/>
        </pc:sldMkLst>
        <pc:spChg chg="mod">
          <ac:chgData name="Lobke van Kraay" userId="S::l.vankraay@swv-peellandpo.nl::09430d6a-1d27-4296-8054-d56bb4177cec" providerId="AD" clId="Web-{1186E797-3A27-071A-EA4D-EE781CCBE72F}" dt="2025-11-14T14:37:31.946" v="1581" actId="20577"/>
          <ac:spMkLst>
            <pc:docMk/>
            <pc:sldMk cId="1413542445" sldId="264"/>
            <ac:spMk id="2" creationId="{D9D43271-1E75-F94A-6BAB-163386BB3979}"/>
          </ac:spMkLst>
        </pc:spChg>
        <pc:spChg chg="mod">
          <ac:chgData name="Lobke van Kraay" userId="S::l.vankraay@swv-peellandpo.nl::09430d6a-1d27-4296-8054-d56bb4177cec" providerId="AD" clId="Web-{1186E797-3A27-071A-EA4D-EE781CCBE72F}" dt="2025-11-14T11:00:50.793" v="1100" actId="20577"/>
          <ac:spMkLst>
            <pc:docMk/>
            <pc:sldMk cId="1413542445" sldId="264"/>
            <ac:spMk id="5" creationId="{F9CF5393-9C2D-C377-06A2-3A1897F81F03}"/>
          </ac:spMkLst>
        </pc:spChg>
        <pc:grpChg chg="mod">
          <ac:chgData name="Lobke van Kraay" userId="S::l.vankraay@swv-peellandpo.nl::09430d6a-1d27-4296-8054-d56bb4177cec" providerId="AD" clId="Web-{1186E797-3A27-071A-EA4D-EE781CCBE72F}" dt="2025-11-14T10:51:55.803" v="899" actId="1076"/>
          <ac:grpSpMkLst>
            <pc:docMk/>
            <pc:sldMk cId="1413542445" sldId="264"/>
            <ac:grpSpMk id="15" creationId="{6475048C-80E9-6054-D34A-B6B232126B4C}"/>
          </ac:grpSpMkLst>
        </pc:grpChg>
      </pc:sldChg>
      <pc:sldChg chg="modSp add replId">
        <pc:chgData name="Lobke van Kraay" userId="S::l.vankraay@swv-peellandpo.nl::09430d6a-1d27-4296-8054-d56bb4177cec" providerId="AD" clId="Web-{1186E797-3A27-071A-EA4D-EE781CCBE72F}" dt="2025-11-14T10:24:40.874" v="418" actId="20577"/>
        <pc:sldMkLst>
          <pc:docMk/>
          <pc:sldMk cId="3993643557" sldId="268"/>
        </pc:sldMkLst>
        <pc:spChg chg="mod">
          <ac:chgData name="Lobke van Kraay" userId="S::l.vankraay@swv-peellandpo.nl::09430d6a-1d27-4296-8054-d56bb4177cec" providerId="AD" clId="Web-{1186E797-3A27-071A-EA4D-EE781CCBE72F}" dt="2025-11-14T10:24:20.374" v="414" actId="1076"/>
          <ac:spMkLst>
            <pc:docMk/>
            <pc:sldMk cId="3993643557" sldId="268"/>
            <ac:spMk id="2" creationId="{A6786C2A-47F3-6C54-7FD9-3DD1D507E7E5}"/>
          </ac:spMkLst>
        </pc:spChg>
        <pc:spChg chg="mod">
          <ac:chgData name="Lobke van Kraay" userId="S::l.vankraay@swv-peellandpo.nl::09430d6a-1d27-4296-8054-d56bb4177cec" providerId="AD" clId="Web-{1186E797-3A27-071A-EA4D-EE781CCBE72F}" dt="2025-11-14T10:24:40.874" v="418" actId="20577"/>
          <ac:spMkLst>
            <pc:docMk/>
            <pc:sldMk cId="3993643557" sldId="268"/>
            <ac:spMk id="5" creationId="{7D1E04F5-83C4-36B9-1492-7F71E0F155BF}"/>
          </ac:spMkLst>
        </pc:spChg>
      </pc:sldChg>
      <pc:sldChg chg="modSp add replId">
        <pc:chgData name="Lobke van Kraay" userId="S::l.vankraay@swv-peellandpo.nl::09430d6a-1d27-4296-8054-d56bb4177cec" providerId="AD" clId="Web-{1186E797-3A27-071A-EA4D-EE781CCBE72F}" dt="2025-11-14T10:26:16.640" v="459" actId="20577"/>
        <pc:sldMkLst>
          <pc:docMk/>
          <pc:sldMk cId="1799498723" sldId="269"/>
        </pc:sldMkLst>
        <pc:spChg chg="mod">
          <ac:chgData name="Lobke van Kraay" userId="S::l.vankraay@swv-peellandpo.nl::09430d6a-1d27-4296-8054-d56bb4177cec" providerId="AD" clId="Web-{1186E797-3A27-071A-EA4D-EE781CCBE72F}" dt="2025-11-14T10:26:16.640" v="459" actId="20577"/>
          <ac:spMkLst>
            <pc:docMk/>
            <pc:sldMk cId="1799498723" sldId="269"/>
            <ac:spMk id="2" creationId="{1348E6E0-F5D0-2999-E302-AA127C3BBD2A}"/>
          </ac:spMkLst>
        </pc:spChg>
        <pc:spChg chg="mod">
          <ac:chgData name="Lobke van Kraay" userId="S::l.vankraay@swv-peellandpo.nl::09430d6a-1d27-4296-8054-d56bb4177cec" providerId="AD" clId="Web-{1186E797-3A27-071A-EA4D-EE781CCBE72F}" dt="2025-11-14T10:25:00.796" v="421" actId="20577"/>
          <ac:spMkLst>
            <pc:docMk/>
            <pc:sldMk cId="1799498723" sldId="269"/>
            <ac:spMk id="5" creationId="{482E79E1-C04F-9DD0-7C7A-C15CDBD680B5}"/>
          </ac:spMkLst>
        </pc:spChg>
      </pc:sldChg>
      <pc:sldChg chg="modSp add replId">
        <pc:chgData name="Lobke van Kraay" userId="S::l.vankraay@swv-peellandpo.nl::09430d6a-1d27-4296-8054-d56bb4177cec" providerId="AD" clId="Web-{1186E797-3A27-071A-EA4D-EE781CCBE72F}" dt="2025-11-14T10:27:10.127" v="468" actId="20577"/>
        <pc:sldMkLst>
          <pc:docMk/>
          <pc:sldMk cId="2898983813" sldId="270"/>
        </pc:sldMkLst>
        <pc:spChg chg="mod">
          <ac:chgData name="Lobke van Kraay" userId="S::l.vankraay@swv-peellandpo.nl::09430d6a-1d27-4296-8054-d56bb4177cec" providerId="AD" clId="Web-{1186E797-3A27-071A-EA4D-EE781CCBE72F}" dt="2025-11-14T10:27:10.127" v="468" actId="20577"/>
          <ac:spMkLst>
            <pc:docMk/>
            <pc:sldMk cId="2898983813" sldId="270"/>
            <ac:spMk id="2" creationId="{5E9193E2-3287-B612-1D50-D27C1A5FDD5F}"/>
          </ac:spMkLst>
        </pc:spChg>
        <pc:spChg chg="mod">
          <ac:chgData name="Lobke van Kraay" userId="S::l.vankraay@swv-peellandpo.nl::09430d6a-1d27-4296-8054-d56bb4177cec" providerId="AD" clId="Web-{1186E797-3A27-071A-EA4D-EE781CCBE72F}" dt="2025-11-14T10:25:16.609" v="426" actId="20577"/>
          <ac:spMkLst>
            <pc:docMk/>
            <pc:sldMk cId="2898983813" sldId="270"/>
            <ac:spMk id="5" creationId="{5BCAF43E-B038-9CE5-6944-7A3B501596AF}"/>
          </ac:spMkLst>
        </pc:spChg>
      </pc:sldChg>
      <pc:sldChg chg="modSp add replId">
        <pc:chgData name="Lobke van Kraay" userId="S::l.vankraay@swv-peellandpo.nl::09430d6a-1d27-4296-8054-d56bb4177cec" providerId="AD" clId="Web-{1186E797-3A27-071A-EA4D-EE781CCBE72F}" dt="2025-11-14T10:27:56.398" v="475" actId="20577"/>
        <pc:sldMkLst>
          <pc:docMk/>
          <pc:sldMk cId="4089041214" sldId="271"/>
        </pc:sldMkLst>
        <pc:spChg chg="mod">
          <ac:chgData name="Lobke van Kraay" userId="S::l.vankraay@swv-peellandpo.nl::09430d6a-1d27-4296-8054-d56bb4177cec" providerId="AD" clId="Web-{1186E797-3A27-071A-EA4D-EE781CCBE72F}" dt="2025-11-14T10:27:56.398" v="475" actId="20577"/>
          <ac:spMkLst>
            <pc:docMk/>
            <pc:sldMk cId="4089041214" sldId="271"/>
            <ac:spMk id="2" creationId="{E863D21D-C07E-C1D7-9E6D-0D3847075F85}"/>
          </ac:spMkLst>
        </pc:spChg>
        <pc:spChg chg="mod">
          <ac:chgData name="Lobke van Kraay" userId="S::l.vankraay@swv-peellandpo.nl::09430d6a-1d27-4296-8054-d56bb4177cec" providerId="AD" clId="Web-{1186E797-3A27-071A-EA4D-EE781CCBE72F}" dt="2025-11-14T10:25:21.406" v="428" actId="20577"/>
          <ac:spMkLst>
            <pc:docMk/>
            <pc:sldMk cId="4089041214" sldId="271"/>
            <ac:spMk id="5" creationId="{532B0AC7-C7CB-CC2F-2426-B0B167526E78}"/>
          </ac:spMkLst>
        </pc:spChg>
      </pc:sldChg>
      <pc:sldChg chg="modSp add replId">
        <pc:chgData name="Lobke van Kraay" userId="S::l.vankraay@swv-peellandpo.nl::09430d6a-1d27-4296-8054-d56bb4177cec" providerId="AD" clId="Web-{1186E797-3A27-071A-EA4D-EE781CCBE72F}" dt="2025-11-14T10:28:28.384" v="482" actId="20577"/>
        <pc:sldMkLst>
          <pc:docMk/>
          <pc:sldMk cId="1453906230" sldId="272"/>
        </pc:sldMkLst>
        <pc:spChg chg="mod">
          <ac:chgData name="Lobke van Kraay" userId="S::l.vankraay@swv-peellandpo.nl::09430d6a-1d27-4296-8054-d56bb4177cec" providerId="AD" clId="Web-{1186E797-3A27-071A-EA4D-EE781CCBE72F}" dt="2025-11-14T10:28:28.384" v="482" actId="20577"/>
          <ac:spMkLst>
            <pc:docMk/>
            <pc:sldMk cId="1453906230" sldId="272"/>
            <ac:spMk id="2" creationId="{36359ACF-9B62-29F2-9D00-C381ED18DC33}"/>
          </ac:spMkLst>
        </pc:spChg>
        <pc:spChg chg="mod">
          <ac:chgData name="Lobke van Kraay" userId="S::l.vankraay@swv-peellandpo.nl::09430d6a-1d27-4296-8054-d56bb4177cec" providerId="AD" clId="Web-{1186E797-3A27-071A-EA4D-EE781CCBE72F}" dt="2025-11-14T10:25:25.171" v="430" actId="20577"/>
          <ac:spMkLst>
            <pc:docMk/>
            <pc:sldMk cId="1453906230" sldId="272"/>
            <ac:spMk id="5" creationId="{E223B7A8-AD19-5359-A937-B71E73351515}"/>
          </ac:spMkLst>
        </pc:spChg>
      </pc:sldChg>
      <pc:sldChg chg="modSp add replId">
        <pc:chgData name="Lobke van Kraay" userId="S::l.vankraay@swv-peellandpo.nl::09430d6a-1d27-4296-8054-d56bb4177cec" providerId="AD" clId="Web-{1186E797-3A27-071A-EA4D-EE781CCBE72F}" dt="2025-11-14T10:35:55.014" v="646" actId="1076"/>
        <pc:sldMkLst>
          <pc:docMk/>
          <pc:sldMk cId="1567603384" sldId="273"/>
        </pc:sldMkLst>
        <pc:spChg chg="mod">
          <ac:chgData name="Lobke van Kraay" userId="S::l.vankraay@swv-peellandpo.nl::09430d6a-1d27-4296-8054-d56bb4177cec" providerId="AD" clId="Web-{1186E797-3A27-071A-EA4D-EE781CCBE72F}" dt="2025-11-14T10:35:36.138" v="645" actId="20577"/>
          <ac:spMkLst>
            <pc:docMk/>
            <pc:sldMk cId="1567603384" sldId="273"/>
            <ac:spMk id="17" creationId="{A29E8974-DD50-9044-04E4-7D123B6628FC}"/>
          </ac:spMkLst>
        </pc:spChg>
        <pc:spChg chg="mod">
          <ac:chgData name="Lobke van Kraay" userId="S::l.vankraay@swv-peellandpo.nl::09430d6a-1d27-4296-8054-d56bb4177cec" providerId="AD" clId="Web-{1186E797-3A27-071A-EA4D-EE781CCBE72F}" dt="2025-11-14T10:35:55.014" v="646" actId="1076"/>
          <ac:spMkLst>
            <pc:docMk/>
            <pc:sldMk cId="1567603384" sldId="273"/>
            <ac:spMk id="19" creationId="{35B184C9-736B-02B7-4A51-7EDE62E279C8}"/>
          </ac:spMkLst>
        </pc:spChg>
      </pc:sldChg>
      <pc:sldChg chg="modSp add ord replId">
        <pc:chgData name="Lobke van Kraay" userId="S::l.vankraay@swv-peellandpo.nl::09430d6a-1d27-4296-8054-d56bb4177cec" providerId="AD" clId="Web-{1186E797-3A27-071A-EA4D-EE781CCBE72F}" dt="2025-11-14T10:36:57.671" v="714" actId="20577"/>
        <pc:sldMkLst>
          <pc:docMk/>
          <pc:sldMk cId="1493205757" sldId="274"/>
        </pc:sldMkLst>
        <pc:spChg chg="mod">
          <ac:chgData name="Lobke van Kraay" userId="S::l.vankraay@swv-peellandpo.nl::09430d6a-1d27-4296-8054-d56bb4177cec" providerId="AD" clId="Web-{1186E797-3A27-071A-EA4D-EE781CCBE72F}" dt="2025-11-14T10:36:57.671" v="714" actId="20577"/>
          <ac:spMkLst>
            <pc:docMk/>
            <pc:sldMk cId="1493205757" sldId="274"/>
            <ac:spMk id="17" creationId="{FF88D27F-96B0-4F61-8683-62A6501B837E}"/>
          </ac:spMkLst>
        </pc:spChg>
        <pc:spChg chg="mod">
          <ac:chgData name="Lobke van Kraay" userId="S::l.vankraay@swv-peellandpo.nl::09430d6a-1d27-4296-8054-d56bb4177cec" providerId="AD" clId="Web-{1186E797-3A27-071A-EA4D-EE781CCBE72F}" dt="2025-11-14T10:36:38.515" v="681" actId="14100"/>
          <ac:spMkLst>
            <pc:docMk/>
            <pc:sldMk cId="1493205757" sldId="274"/>
            <ac:spMk id="19" creationId="{5B9295EE-5409-EDB1-226D-04F9951FE28D}"/>
          </ac:spMkLst>
        </pc:spChg>
      </pc:sldChg>
      <pc:sldChg chg="modSp add ord replId">
        <pc:chgData name="Lobke van Kraay" userId="S::l.vankraay@swv-peellandpo.nl::09430d6a-1d27-4296-8054-d56bb4177cec" providerId="AD" clId="Web-{1186E797-3A27-071A-EA4D-EE781CCBE72F}" dt="2025-11-14T10:37:55.781" v="764" actId="20577"/>
        <pc:sldMkLst>
          <pc:docMk/>
          <pc:sldMk cId="4145095118" sldId="275"/>
        </pc:sldMkLst>
        <pc:spChg chg="mod">
          <ac:chgData name="Lobke van Kraay" userId="S::l.vankraay@swv-peellandpo.nl::09430d6a-1d27-4296-8054-d56bb4177cec" providerId="AD" clId="Web-{1186E797-3A27-071A-EA4D-EE781CCBE72F}" dt="2025-11-14T10:37:55.781" v="764" actId="20577"/>
          <ac:spMkLst>
            <pc:docMk/>
            <pc:sldMk cId="4145095118" sldId="275"/>
            <ac:spMk id="17" creationId="{2D1BAA13-2384-05A1-38DC-F946BB6EE275}"/>
          </ac:spMkLst>
        </pc:spChg>
        <pc:spChg chg="mod">
          <ac:chgData name="Lobke van Kraay" userId="S::l.vankraay@swv-peellandpo.nl::09430d6a-1d27-4296-8054-d56bb4177cec" providerId="AD" clId="Web-{1186E797-3A27-071A-EA4D-EE781CCBE72F}" dt="2025-11-14T10:37:40.156" v="737" actId="20577"/>
          <ac:spMkLst>
            <pc:docMk/>
            <pc:sldMk cId="4145095118" sldId="275"/>
            <ac:spMk id="19" creationId="{5BCF089B-B0ED-919C-45AA-BC02AED69BC5}"/>
          </ac:spMkLst>
        </pc:spChg>
      </pc:sldChg>
      <pc:sldChg chg="delSp modSp add replId">
        <pc:chgData name="Lobke van Kraay" userId="S::l.vankraay@swv-peellandpo.nl::09430d6a-1d27-4296-8054-d56bb4177cec" providerId="AD" clId="Web-{1186E797-3A27-071A-EA4D-EE781CCBE72F}" dt="2025-11-14T10:40:08.580" v="788" actId="20577"/>
        <pc:sldMkLst>
          <pc:docMk/>
          <pc:sldMk cId="3708314862" sldId="277"/>
        </pc:sldMkLst>
        <pc:spChg chg="mod">
          <ac:chgData name="Lobke van Kraay" userId="S::l.vankraay@swv-peellandpo.nl::09430d6a-1d27-4296-8054-d56bb4177cec" providerId="AD" clId="Web-{1186E797-3A27-071A-EA4D-EE781CCBE72F}" dt="2025-11-14T10:40:08.580" v="788" actId="20577"/>
          <ac:spMkLst>
            <pc:docMk/>
            <pc:sldMk cId="3708314862" sldId="277"/>
            <ac:spMk id="17" creationId="{8CA8550C-831F-B3A6-0358-4CCEE7705674}"/>
          </ac:spMkLst>
        </pc:spChg>
      </pc:sldChg>
      <pc:sldChg chg="addSp delSp modSp add ord replId">
        <pc:chgData name="Lobke van Kraay" userId="S::l.vankraay@swv-peellandpo.nl::09430d6a-1d27-4296-8054-d56bb4177cec" providerId="AD" clId="Web-{1186E797-3A27-071A-EA4D-EE781CCBE72F}" dt="2025-11-14T14:32:25.457" v="1573" actId="20577"/>
        <pc:sldMkLst>
          <pc:docMk/>
          <pc:sldMk cId="2687411986" sldId="280"/>
        </pc:sldMkLst>
        <pc:spChg chg="add mod">
          <ac:chgData name="Lobke van Kraay" userId="S::l.vankraay@swv-peellandpo.nl::09430d6a-1d27-4296-8054-d56bb4177cec" providerId="AD" clId="Web-{1186E797-3A27-071A-EA4D-EE781CCBE72F}" dt="2025-11-14T14:32:25.457" v="1573" actId="20577"/>
          <ac:spMkLst>
            <pc:docMk/>
            <pc:sldMk cId="2687411986" sldId="280"/>
            <ac:spMk id="2" creationId="{5ECAF450-E4BC-1618-1C22-566DB72158C0}"/>
          </ac:spMkLst>
        </pc:spChg>
        <pc:spChg chg="add mod">
          <ac:chgData name="Lobke van Kraay" userId="S::l.vankraay@swv-peellandpo.nl::09430d6a-1d27-4296-8054-d56bb4177cec" providerId="AD" clId="Web-{1186E797-3A27-071A-EA4D-EE781CCBE72F}" dt="2025-11-14T11:09:15.732" v="1412" actId="20577"/>
          <ac:spMkLst>
            <pc:docMk/>
            <pc:sldMk cId="2687411986" sldId="280"/>
            <ac:spMk id="3" creationId="{B1034091-C33C-6C03-59F2-BCCEF3B616B2}"/>
          </ac:spMkLst>
        </pc:spChg>
        <pc:grpChg chg="mod">
          <ac:chgData name="Lobke van Kraay" userId="S::l.vankraay@swv-peellandpo.nl::09430d6a-1d27-4296-8054-d56bb4177cec" providerId="AD" clId="Web-{1186E797-3A27-071A-EA4D-EE781CCBE72F}" dt="2025-11-14T14:31:46.862" v="1529" actId="1076"/>
          <ac:grpSpMkLst>
            <pc:docMk/>
            <pc:sldMk cId="2687411986" sldId="280"/>
            <ac:grpSpMk id="15" creationId="{8E489BAB-CBFA-DE03-A258-FBB7859CAD7B}"/>
          </ac:grpSpMkLst>
        </pc:grpChg>
      </pc:sldChg>
      <pc:sldChg chg="modSp add replId">
        <pc:chgData name="Lobke van Kraay" userId="S::l.vankraay@swv-peellandpo.nl::09430d6a-1d27-4296-8054-d56bb4177cec" providerId="AD" clId="Web-{1186E797-3A27-071A-EA4D-EE781CCBE72F}" dt="2025-11-14T11:01:19.387" v="1126" actId="20577"/>
        <pc:sldMkLst>
          <pc:docMk/>
          <pc:sldMk cId="2833646966" sldId="282"/>
        </pc:sldMkLst>
        <pc:spChg chg="mod">
          <ac:chgData name="Lobke van Kraay" userId="S::l.vankraay@swv-peellandpo.nl::09430d6a-1d27-4296-8054-d56bb4177cec" providerId="AD" clId="Web-{1186E797-3A27-071A-EA4D-EE781CCBE72F}" dt="2025-11-14T11:01:19.387" v="1126" actId="20577"/>
          <ac:spMkLst>
            <pc:docMk/>
            <pc:sldMk cId="2833646966" sldId="282"/>
            <ac:spMk id="2" creationId="{33009B15-7FBE-1564-A15B-439BDB779437}"/>
          </ac:spMkLst>
        </pc:spChg>
        <pc:spChg chg="mod">
          <ac:chgData name="Lobke van Kraay" userId="S::l.vankraay@swv-peellandpo.nl::09430d6a-1d27-4296-8054-d56bb4177cec" providerId="AD" clId="Web-{1186E797-3A27-071A-EA4D-EE781CCBE72F}" dt="2025-11-14T11:01:16.012" v="1124" actId="20577"/>
          <ac:spMkLst>
            <pc:docMk/>
            <pc:sldMk cId="2833646966" sldId="282"/>
            <ac:spMk id="5" creationId="{B5330922-4E19-A5B0-A5E5-D04663E792E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CE2756-8179-9A4D-A0EF-C89D24B010C2}" type="datetimeFigureOut">
              <a:rPr lang="nl-NL" smtClean="0"/>
              <a:t>20-11-2025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8430D2-8E99-504D-AAA9-6F4470012C1E}" type="slidenum">
              <a:rPr lang="nl-NL" smtClean="0"/>
              <a:t>‹nr.›</a:t>
            </a:fld>
            <a:endParaRPr lang="nl-NL"/>
          </a:p>
        </p:txBody>
      </p:sp>
    </p:spTree>
    <p:extLst>
      <p:ext uri="{BB962C8B-B14F-4D97-AF65-F5344CB8AC3E}">
        <p14:creationId xmlns:p14="http://schemas.microsoft.com/office/powerpoint/2010/main" val="3629936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i="1">
              <a:ea typeface="Calibri"/>
              <a:cs typeface="Calibri"/>
            </a:endParaRPr>
          </a:p>
          <a:p>
            <a:endParaRPr lang="nl-NL"/>
          </a:p>
          <a:p>
            <a:endParaRPr lang="nl-NL">
              <a:ea typeface="Calibri"/>
              <a:cs typeface="Calibri"/>
            </a:endParaRPr>
          </a:p>
        </p:txBody>
      </p:sp>
      <p:sp>
        <p:nvSpPr>
          <p:cNvPr id="4" name="Tijdelijke aanduiding voor dianummer 3"/>
          <p:cNvSpPr>
            <a:spLocks noGrp="1"/>
          </p:cNvSpPr>
          <p:nvPr>
            <p:ph type="sldNum" sz="quarter" idx="5"/>
          </p:nvPr>
        </p:nvSpPr>
        <p:spPr/>
        <p:txBody>
          <a:bodyPr/>
          <a:lstStyle/>
          <a:p>
            <a:fld id="{7D8430D2-8E99-504D-AAA9-6F4470012C1E}" type="slidenum">
              <a:rPr lang="nl-NL" smtClean="0"/>
              <a:t>1</a:t>
            </a:fld>
            <a:endParaRPr lang="nl-NL"/>
          </a:p>
        </p:txBody>
      </p:sp>
    </p:spTree>
    <p:extLst>
      <p:ext uri="{BB962C8B-B14F-4D97-AF65-F5344CB8AC3E}">
        <p14:creationId xmlns:p14="http://schemas.microsoft.com/office/powerpoint/2010/main" val="1749921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95ADE-5598-5DCE-8597-C72DE6C7EE5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65994C6-9B79-12A6-FA73-0643E9B464B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2CB9D3A-00AE-9BB6-621C-FF93F92DE511}"/>
              </a:ext>
            </a:extLst>
          </p:cNvPr>
          <p:cNvSpPr>
            <a:spLocks noGrp="1"/>
          </p:cNvSpPr>
          <p:nvPr>
            <p:ph type="body" idx="1"/>
          </p:nvPr>
        </p:nvSpPr>
        <p:spPr/>
        <p:txBody>
          <a:bodyPr/>
          <a:lstStyle/>
          <a:p>
            <a:endParaRPr lang="nl-NL" i="1">
              <a:ea typeface="Calibri"/>
              <a:cs typeface="Calibri"/>
            </a:endParaRPr>
          </a:p>
          <a:p>
            <a:endParaRPr lang="nl-NL"/>
          </a:p>
          <a:p>
            <a:endParaRPr lang="nl-NL">
              <a:ea typeface="Calibri"/>
              <a:cs typeface="Calibri"/>
            </a:endParaRPr>
          </a:p>
        </p:txBody>
      </p:sp>
      <p:sp>
        <p:nvSpPr>
          <p:cNvPr id="4" name="Tijdelijke aanduiding voor dianummer 3">
            <a:extLst>
              <a:ext uri="{FF2B5EF4-FFF2-40B4-BE49-F238E27FC236}">
                <a16:creationId xmlns:a16="http://schemas.microsoft.com/office/drawing/2014/main" id="{50673F1F-791A-2584-DCE9-2D4F895AB8C6}"/>
              </a:ext>
            </a:extLst>
          </p:cNvPr>
          <p:cNvSpPr>
            <a:spLocks noGrp="1"/>
          </p:cNvSpPr>
          <p:nvPr>
            <p:ph type="sldNum" sz="quarter" idx="5"/>
          </p:nvPr>
        </p:nvSpPr>
        <p:spPr/>
        <p:txBody>
          <a:bodyPr/>
          <a:lstStyle/>
          <a:p>
            <a:fld id="{7D8430D2-8E99-504D-AAA9-6F4470012C1E}" type="slidenum">
              <a:rPr lang="nl-NL" smtClean="0"/>
              <a:t>9</a:t>
            </a:fld>
            <a:endParaRPr lang="nl-NL"/>
          </a:p>
        </p:txBody>
      </p:sp>
    </p:spTree>
    <p:extLst>
      <p:ext uri="{BB962C8B-B14F-4D97-AF65-F5344CB8AC3E}">
        <p14:creationId xmlns:p14="http://schemas.microsoft.com/office/powerpoint/2010/main" val="1638391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9806E-DF9F-F331-706D-0089C85760D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3A7134C-3068-CB10-45AE-80163880EFD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168D243-E9D5-BEA6-904D-C3E81F3F82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ea typeface="Calibri"/>
                <a:cs typeface="Calibri"/>
              </a:rPr>
              <a:t>Circa 15.000-20.000 kinderen in Nederland zitten zonder een aanbod voor ontwikkeling thuis (niet schoolgaande kinderen). In de regio Helmond Peelland betreft dit 80 kinderen. Voor deze kinderen is extra ondersteuning nodig, maar deze kan in het huidige stelsel niet altijd georganiseerd worden. </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latin typeface="Bligh"/>
              </a:rPr>
              <a:t>80 thuiszittende kinderen; geoorloofd, ongeoorloofd, vrijstelling 5a en variawet.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a:latin typeface="Bligh"/>
            </a:endParaRPr>
          </a:p>
        </p:txBody>
      </p:sp>
      <p:sp>
        <p:nvSpPr>
          <p:cNvPr id="4" name="Tijdelijke aanduiding voor dianummer 3">
            <a:extLst>
              <a:ext uri="{FF2B5EF4-FFF2-40B4-BE49-F238E27FC236}">
                <a16:creationId xmlns:a16="http://schemas.microsoft.com/office/drawing/2014/main" id="{E06E2D3A-A079-16F8-05F2-830EE628FC87}"/>
              </a:ext>
            </a:extLst>
          </p:cNvPr>
          <p:cNvSpPr>
            <a:spLocks noGrp="1"/>
          </p:cNvSpPr>
          <p:nvPr>
            <p:ph type="sldNum" sz="quarter" idx="5"/>
          </p:nvPr>
        </p:nvSpPr>
        <p:spPr/>
        <p:txBody>
          <a:bodyPr/>
          <a:lstStyle/>
          <a:p>
            <a:fld id="{7D8430D2-8E99-504D-AAA9-6F4470012C1E}" type="slidenum">
              <a:rPr lang="nl-NL" smtClean="0"/>
              <a:t>10</a:t>
            </a:fld>
            <a:endParaRPr lang="nl-NL"/>
          </a:p>
        </p:txBody>
      </p:sp>
    </p:spTree>
    <p:extLst>
      <p:ext uri="{BB962C8B-B14F-4D97-AF65-F5344CB8AC3E}">
        <p14:creationId xmlns:p14="http://schemas.microsoft.com/office/powerpoint/2010/main" val="3564560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2B0E1-7618-B9EF-AC45-33E2D481BD9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740E7FE-3CBF-15F4-E9B9-A6E65EA863A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3F40D4E-68B0-7942-4D2C-7EA2DDD317D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575651"/>
                </a:solidFill>
                <a:latin typeface="Bligh" panose="020B0604020203020204" pitchFamily="34" charset="0"/>
                <a:cs typeface="Bligh" panose="020B0604020203020204" pitchFamily="34" charset="0"/>
              </a:rPr>
              <a:t>Een </a:t>
            </a:r>
            <a:r>
              <a:rPr lang="nl-NL" b="1" dirty="0">
                <a:solidFill>
                  <a:srgbClr val="575651"/>
                </a:solidFill>
                <a:latin typeface="Bligh" panose="020B0604020203020204" pitchFamily="34" charset="0"/>
                <a:cs typeface="Bligh" panose="020B0604020203020204" pitchFamily="34" charset="0"/>
              </a:rPr>
              <a:t>OZA </a:t>
            </a:r>
            <a:r>
              <a:rPr lang="nl-NL" dirty="0">
                <a:solidFill>
                  <a:srgbClr val="575651"/>
                </a:solidFill>
                <a:latin typeface="Bligh" panose="020B0604020203020204" pitchFamily="34" charset="0"/>
                <a:cs typeface="Bligh" panose="020B0604020203020204" pitchFamily="34" charset="0"/>
              </a:rPr>
              <a:t>is een maatwerkplek voor kinderen waar onderwijs wordt gegeven in combinatie met jeugdzorg of jeugdhulp. Deze kinderen zijn leerplichtig, maar kunnen (tijdelijk) niet of niet volledig meer dan 50% van de onderwijstijd functioneren in een reguliere klas of klas op speciaal (basis) onderwijs zoals deze op dit moment zijn ingericht. </a:t>
            </a:r>
          </a:p>
          <a:p>
            <a:endParaRPr lang="nl-NL" dirty="0"/>
          </a:p>
          <a:p>
            <a:r>
              <a:rPr lang="nl-NL"/>
              <a:t>Veel van deze </a:t>
            </a:r>
            <a:r>
              <a:rPr lang="nl-NL" err="1"/>
              <a:t>OZA’s</a:t>
            </a:r>
            <a:r>
              <a:rPr lang="nl-NL"/>
              <a:t> passen binnen de huidige wet- en regelgeving. We beperken ons in dit project tot de </a:t>
            </a:r>
            <a:r>
              <a:rPr lang="nl-NL" err="1"/>
              <a:t>OZA’s</a:t>
            </a:r>
            <a:r>
              <a:rPr lang="nl-NL"/>
              <a:t> waarvoor de experimenteerregeling ingezet moet worden.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a:latin typeface="Bligh"/>
            </a:endParaRPr>
          </a:p>
          <a:p>
            <a:pPr lvl="0"/>
            <a:r>
              <a:rPr lang="nl-NL" sz="1200" b="1" kern="1200">
                <a:solidFill>
                  <a:schemeClr val="tx1"/>
                </a:solidFill>
                <a:effectLst/>
                <a:latin typeface="+mn-lt"/>
                <a:ea typeface="+mn-ea"/>
                <a:cs typeface="+mn-cs"/>
              </a:rPr>
              <a:t>Onderwijstijd </a:t>
            </a:r>
            <a:r>
              <a:rPr lang="nl-NL" sz="1200" kern="1200">
                <a:solidFill>
                  <a:schemeClr val="tx1"/>
                </a:solidFill>
                <a:effectLst/>
                <a:latin typeface="+mn-lt"/>
                <a:ea typeface="+mn-ea"/>
                <a:cs typeface="+mn-cs"/>
              </a:rPr>
              <a:t>Geen minimum- of maximumaantal uren verplicht. Onderwijstijd wordt afgestemd op de behoefte van het kind.</a:t>
            </a:r>
          </a:p>
          <a:p>
            <a:pPr lvl="0"/>
            <a:r>
              <a:rPr lang="nl-NL" sz="1200" b="1" kern="1200">
                <a:solidFill>
                  <a:schemeClr val="tx1"/>
                </a:solidFill>
                <a:effectLst/>
                <a:latin typeface="+mn-lt"/>
                <a:ea typeface="+mn-ea"/>
                <a:cs typeface="+mn-cs"/>
              </a:rPr>
              <a:t>Onderwijsinhoud </a:t>
            </a:r>
            <a:r>
              <a:rPr lang="nl-NL" sz="1200" kern="1200">
                <a:solidFill>
                  <a:schemeClr val="tx1"/>
                </a:solidFill>
                <a:effectLst/>
                <a:latin typeface="+mn-lt"/>
                <a:ea typeface="+mn-ea"/>
                <a:cs typeface="+mn-cs"/>
              </a:rPr>
              <a:t>Afwijken van kerndoelen is toegestaan. Individueel ontwikkelingsperspectief (OPP) is leidend.</a:t>
            </a:r>
          </a:p>
          <a:p>
            <a:pPr lvl="0"/>
            <a:r>
              <a:rPr lang="nl-NL" sz="1200" b="1" kern="1200">
                <a:solidFill>
                  <a:schemeClr val="tx1"/>
                </a:solidFill>
                <a:effectLst/>
                <a:latin typeface="+mn-lt"/>
                <a:ea typeface="+mn-ea"/>
                <a:cs typeface="+mn-cs"/>
              </a:rPr>
              <a:t>Onderwijslocatie </a:t>
            </a:r>
            <a:r>
              <a:rPr lang="nl-NL" sz="1200" kern="1200">
                <a:solidFill>
                  <a:schemeClr val="tx1"/>
                </a:solidFill>
                <a:effectLst/>
                <a:latin typeface="+mn-lt"/>
                <a:ea typeface="+mn-ea"/>
                <a:cs typeface="+mn-cs"/>
              </a:rPr>
              <a:t>Onderwijs mag plaatsvinden op een zorglocatie (bijv. zorgboerderij, jeugdzorginstelling).Maximaal twee jaar, met opbouw naar onderwijs op een schoollocatie.</a:t>
            </a:r>
          </a:p>
          <a:p>
            <a:pPr lvl="0"/>
            <a:r>
              <a:rPr lang="nl-NL" sz="1200" b="1" kern="1200">
                <a:solidFill>
                  <a:schemeClr val="tx1"/>
                </a:solidFill>
                <a:effectLst/>
                <a:latin typeface="+mn-lt"/>
                <a:ea typeface="+mn-ea"/>
                <a:cs typeface="+mn-cs"/>
              </a:rPr>
              <a:t>Bekostiging </a:t>
            </a:r>
            <a:r>
              <a:rPr lang="nl-NL" sz="1200" kern="1200">
                <a:solidFill>
                  <a:schemeClr val="tx1"/>
                </a:solidFill>
                <a:effectLst/>
                <a:latin typeface="+mn-lt"/>
                <a:ea typeface="+mn-ea"/>
                <a:cs typeface="+mn-cs"/>
              </a:rPr>
              <a:t>Samenwerkingsverbanden mogen tot </a:t>
            </a:r>
            <a:r>
              <a:rPr lang="nl-NL" sz="1200" b="1" kern="1200">
                <a:solidFill>
                  <a:schemeClr val="tx1"/>
                </a:solidFill>
                <a:effectLst/>
                <a:latin typeface="+mn-lt"/>
                <a:ea typeface="+mn-ea"/>
                <a:cs typeface="+mn-cs"/>
              </a:rPr>
              <a:t>2,5% van het ondersteuningsbudget</a:t>
            </a:r>
            <a:r>
              <a:rPr lang="nl-NL" sz="1200" kern="1200">
                <a:solidFill>
                  <a:schemeClr val="tx1"/>
                </a:solidFill>
                <a:effectLst/>
                <a:latin typeface="+mn-lt"/>
                <a:ea typeface="+mn-ea"/>
                <a:cs typeface="+mn-cs"/>
              </a:rPr>
              <a:t> flexibel inzetten voor activiteiten op het snijvlak van onderwijs en zorg. Aanvullende afspraken met gemeenten/ inkoopregio’s, zorgkantoren en -aanbieders zijn nodig voor volledige financiering.</a:t>
            </a: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dirty="0">
              <a:latin typeface="Bligh"/>
            </a:endParaRPr>
          </a:p>
          <a:p>
            <a:r>
              <a:rPr lang="nl-NL" u="sng" dirty="0">
                <a:solidFill>
                  <a:srgbClr val="575651"/>
                </a:solidFill>
                <a:latin typeface="Bligh" panose="020B0604020203020204" pitchFamily="34" charset="0"/>
                <a:ea typeface="Calibri"/>
                <a:cs typeface="Bligh" panose="020B0604020203020204" pitchFamily="34" charset="0"/>
              </a:rPr>
              <a:t>Doelstelling; </a:t>
            </a:r>
            <a:endParaRPr lang="nl-NL" dirty="0">
              <a:solidFill>
                <a:srgbClr val="575651"/>
              </a:solidFill>
              <a:latin typeface="Bligh" panose="020B0604020203020204" pitchFamily="34" charset="0"/>
              <a:cs typeface="Bligh" panose="020B0604020203020204" pitchFamily="34" charset="0"/>
            </a:endParaRPr>
          </a:p>
          <a:p>
            <a:r>
              <a:rPr lang="nl-NL" dirty="0">
                <a:solidFill>
                  <a:srgbClr val="575651"/>
                </a:solidFill>
                <a:latin typeface="Bligh" panose="020B0604020203020204" pitchFamily="34" charset="0"/>
                <a:cs typeface="Bligh" panose="020B0604020203020204" pitchFamily="34" charset="0"/>
              </a:rPr>
              <a:t>Verblijf in een OZA is tijdelijk, met een OZA streven we naar het opnieuw deelnemen aan of opbouwen tot minimaal 50% op een regulier of speciaal onderwijslocatie, mogelijk in combinatie met structurele jeugdzorg. </a:t>
            </a:r>
            <a:endParaRPr lang="nl-NL" dirty="0">
              <a:solidFill>
                <a:srgbClr val="575651"/>
              </a:solidFill>
              <a:latin typeface="Bligh" panose="020B0604020203020204" pitchFamily="34" charset="0"/>
              <a:ea typeface="Calibri"/>
              <a:cs typeface="Bligh" panose="020B0604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a:latin typeface="Bligh"/>
            </a:endParaRPr>
          </a:p>
        </p:txBody>
      </p:sp>
      <p:sp>
        <p:nvSpPr>
          <p:cNvPr id="4" name="Tijdelijke aanduiding voor dianummer 3">
            <a:extLst>
              <a:ext uri="{FF2B5EF4-FFF2-40B4-BE49-F238E27FC236}">
                <a16:creationId xmlns:a16="http://schemas.microsoft.com/office/drawing/2014/main" id="{107C3FC9-0BF3-C702-BF8D-69D287EBDFA4}"/>
              </a:ext>
            </a:extLst>
          </p:cNvPr>
          <p:cNvSpPr>
            <a:spLocks noGrp="1"/>
          </p:cNvSpPr>
          <p:nvPr>
            <p:ph type="sldNum" sz="quarter" idx="5"/>
          </p:nvPr>
        </p:nvSpPr>
        <p:spPr/>
        <p:txBody>
          <a:bodyPr/>
          <a:lstStyle/>
          <a:p>
            <a:fld id="{7D8430D2-8E99-504D-AAA9-6F4470012C1E}" type="slidenum">
              <a:rPr lang="nl-NL" smtClean="0"/>
              <a:t>11</a:t>
            </a:fld>
            <a:endParaRPr lang="nl-NL"/>
          </a:p>
        </p:txBody>
      </p:sp>
    </p:spTree>
    <p:extLst>
      <p:ext uri="{BB962C8B-B14F-4D97-AF65-F5344CB8AC3E}">
        <p14:creationId xmlns:p14="http://schemas.microsoft.com/office/powerpoint/2010/main" val="2174297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Waarom verwarring?</a:t>
            </a:r>
          </a:p>
          <a:p>
            <a:r>
              <a:rPr lang="nl-NL" b="1" dirty="0"/>
              <a:t>Overlapping in doelgroepen</a:t>
            </a:r>
            <a:br>
              <a:rPr lang="nl-NL" dirty="0"/>
            </a:br>
            <a:r>
              <a:rPr lang="nl-NL" dirty="0"/>
              <a:t>Beide richten zich op kinderen met een zorg- of ondersteuningsvraag die niet goed kunnen functioneren in regulier onderwijs.</a:t>
            </a:r>
          </a:p>
          <a:p>
            <a:r>
              <a:rPr lang="nl-NL" b="1" dirty="0"/>
              <a:t>Combinatie van onderwijs en zorg</a:t>
            </a:r>
            <a:br>
              <a:rPr lang="nl-NL" dirty="0"/>
            </a:br>
            <a:r>
              <a:rPr lang="nl-NL" dirty="0"/>
              <a:t>Zowel ZIO als OZA bieden een plek waar onderwijs en zorg samenkomen, waardoor de termen in gesprekken vaak door elkaar lopen.</a:t>
            </a:r>
          </a:p>
          <a:p>
            <a:endParaRPr lang="nl-NL" dirty="0"/>
          </a:p>
          <a:p>
            <a:pPr rtl="0" eaLnBrk="1" fontAlgn="ctr" latinLnBrk="0" hangingPunct="1"/>
            <a:r>
              <a:rPr lang="nl-NL" sz="1200" b="1" i="0" u="none" strike="noStrike" kern="1200" dirty="0">
                <a:solidFill>
                  <a:schemeClr val="tx1"/>
                </a:solidFill>
                <a:effectLst/>
                <a:latin typeface="+mn-lt"/>
                <a:ea typeface="+mn-ea"/>
                <a:cs typeface="+mn-cs"/>
              </a:rPr>
              <a:t>Zorg in onderwijstijd (ZIO)</a:t>
            </a:r>
            <a:endParaRPr lang="nl-NL" sz="1200" b="0" i="0" u="none" strike="noStrike" kern="1200" dirty="0">
              <a:solidFill>
                <a:schemeClr val="tx1"/>
              </a:solidFill>
              <a:effectLst/>
              <a:latin typeface="+mn-lt"/>
              <a:ea typeface="+mn-ea"/>
              <a:cs typeface="+mn-cs"/>
            </a:endParaRPr>
          </a:p>
          <a:p>
            <a:pPr rtl="0" eaLnBrk="1" fontAlgn="ctr" latinLnBrk="0" hangingPunct="1"/>
            <a:r>
              <a:rPr lang="nl-NL" sz="1200" b="1" i="0" u="none" strike="noStrike" kern="1200" dirty="0">
                <a:solidFill>
                  <a:schemeClr val="tx1"/>
                </a:solidFill>
                <a:effectLst/>
                <a:latin typeface="+mn-lt"/>
                <a:ea typeface="+mn-ea"/>
                <a:cs typeface="+mn-cs"/>
              </a:rPr>
              <a:t>Doelstelling</a:t>
            </a:r>
            <a:endParaRPr lang="nl-NL" sz="1200" b="0" i="0" u="none" strike="noStrike" kern="1200" dirty="0">
              <a:solidFill>
                <a:schemeClr val="tx1"/>
              </a:solidFill>
              <a:effectLst/>
              <a:latin typeface="+mn-lt"/>
              <a:ea typeface="+mn-ea"/>
              <a:cs typeface="+mn-cs"/>
            </a:endParaRPr>
          </a:p>
          <a:p>
            <a:pPr rtl="0" eaLnBrk="1" fontAlgn="ctr" latinLnBrk="0" hangingPunct="1"/>
            <a:r>
              <a:rPr lang="nl-NL" sz="1200" b="0" i="0" u="sng" strike="noStrike" kern="1200" dirty="0">
                <a:solidFill>
                  <a:schemeClr val="tx1"/>
                </a:solidFill>
                <a:effectLst/>
                <a:latin typeface="+mn-lt"/>
                <a:ea typeface="+mn-ea"/>
                <a:cs typeface="+mn-cs"/>
              </a:rPr>
              <a:t>Zorg tijdens schooltijd </a:t>
            </a:r>
            <a:r>
              <a:rPr lang="nl-NL" sz="1200" b="0" i="0" u="none" strike="noStrike" kern="1200" dirty="0">
                <a:solidFill>
                  <a:schemeClr val="tx1"/>
                </a:solidFill>
                <a:effectLst/>
                <a:latin typeface="+mn-lt"/>
                <a:ea typeface="+mn-ea"/>
                <a:cs typeface="+mn-cs"/>
              </a:rPr>
              <a:t>voor leerlingen met jeugdhulp/</a:t>
            </a:r>
            <a:r>
              <a:rPr lang="nl-NL" sz="1200" b="0" i="0" u="none" strike="noStrike" kern="1200" dirty="0" err="1">
                <a:solidFill>
                  <a:schemeClr val="tx1"/>
                </a:solidFill>
                <a:effectLst/>
                <a:latin typeface="+mn-lt"/>
                <a:ea typeface="+mn-ea"/>
                <a:cs typeface="+mn-cs"/>
              </a:rPr>
              <a:t>Wlz</a:t>
            </a:r>
            <a:r>
              <a:rPr lang="nl-NL" sz="1200" b="0" i="0" u="none" strike="noStrike" kern="1200" dirty="0">
                <a:solidFill>
                  <a:schemeClr val="tx1"/>
                </a:solidFill>
                <a:effectLst/>
                <a:latin typeface="+mn-lt"/>
                <a:ea typeface="+mn-ea"/>
                <a:cs typeface="+mn-cs"/>
              </a:rPr>
              <a:t>-indicatie. Gericht op betere afstemming tussen zorg en onderwijs.</a:t>
            </a:r>
          </a:p>
          <a:p>
            <a:pPr rtl="0" eaLnBrk="1" fontAlgn="ctr" latinLnBrk="0" hangingPunct="1"/>
            <a:r>
              <a:rPr lang="nl-NL" sz="1200" b="1" i="0" u="none" strike="noStrike" kern="1200" dirty="0">
                <a:solidFill>
                  <a:schemeClr val="tx1"/>
                </a:solidFill>
                <a:effectLst/>
                <a:latin typeface="+mn-lt"/>
                <a:ea typeface="+mn-ea"/>
                <a:cs typeface="+mn-cs"/>
              </a:rPr>
              <a:t>Doelgroep</a:t>
            </a:r>
            <a:endParaRPr lang="nl-NL" sz="1200" b="0" i="0" u="none" strike="noStrike" kern="1200" dirty="0">
              <a:solidFill>
                <a:schemeClr val="tx1"/>
              </a:solidFill>
              <a:effectLst/>
              <a:latin typeface="+mn-lt"/>
              <a:ea typeface="+mn-ea"/>
              <a:cs typeface="+mn-cs"/>
            </a:endParaRPr>
          </a:p>
          <a:p>
            <a:pPr rtl="0" eaLnBrk="1" fontAlgn="ctr" latinLnBrk="0" hangingPunct="1"/>
            <a:r>
              <a:rPr lang="nl-NL" sz="1200" b="0" i="0" u="none" strike="noStrike" kern="1200" dirty="0">
                <a:solidFill>
                  <a:schemeClr val="tx1"/>
                </a:solidFill>
                <a:effectLst/>
                <a:latin typeface="+mn-lt"/>
                <a:ea typeface="+mn-ea"/>
                <a:cs typeface="+mn-cs"/>
              </a:rPr>
              <a:t>Kinderen in S(B)O met zorg- of ondersteuningsvraag.</a:t>
            </a:r>
          </a:p>
          <a:p>
            <a:pPr rtl="0" eaLnBrk="1" fontAlgn="ctr" latinLnBrk="0" hangingPunct="1"/>
            <a:r>
              <a:rPr lang="nl-NL" sz="1200" b="1" i="0" u="none" strike="noStrike" kern="1200" dirty="0">
                <a:solidFill>
                  <a:schemeClr val="tx1"/>
                </a:solidFill>
                <a:effectLst/>
                <a:latin typeface="+mn-lt"/>
                <a:ea typeface="+mn-ea"/>
                <a:cs typeface="+mn-cs"/>
              </a:rPr>
              <a:t>Aanbod</a:t>
            </a:r>
            <a:endParaRPr lang="nl-NL" sz="1200" b="0" i="0" u="none" strike="noStrike" kern="1200" dirty="0">
              <a:solidFill>
                <a:schemeClr val="tx1"/>
              </a:solidFill>
              <a:effectLst/>
              <a:latin typeface="+mn-lt"/>
              <a:ea typeface="+mn-ea"/>
              <a:cs typeface="+mn-cs"/>
            </a:endParaRPr>
          </a:p>
          <a:p>
            <a:pPr rtl="0" eaLnBrk="1" fontAlgn="ctr" latinLnBrk="0" hangingPunct="1"/>
            <a:r>
              <a:rPr lang="nl-NL" sz="1200" b="0" i="0" u="sng" strike="noStrike" kern="1200" dirty="0">
                <a:solidFill>
                  <a:schemeClr val="tx1"/>
                </a:solidFill>
                <a:effectLst/>
                <a:latin typeface="+mn-lt"/>
                <a:ea typeface="+mn-ea"/>
                <a:cs typeface="+mn-cs"/>
              </a:rPr>
              <a:t>Zorg tijdens reguliere onderwijstijd </a:t>
            </a:r>
            <a:r>
              <a:rPr lang="nl-NL" sz="1200" b="0" i="0" u="none" strike="noStrike" kern="1200" dirty="0">
                <a:solidFill>
                  <a:schemeClr val="tx1"/>
                </a:solidFill>
                <a:effectLst/>
                <a:latin typeface="+mn-lt"/>
                <a:ea typeface="+mn-ea"/>
                <a:cs typeface="+mn-cs"/>
              </a:rPr>
              <a:t>op schoollocatie.</a:t>
            </a:r>
          </a:p>
          <a:p>
            <a:pPr rtl="0" eaLnBrk="1" fontAlgn="ctr" latinLnBrk="0" hangingPunct="1"/>
            <a:r>
              <a:rPr lang="nl-NL" sz="1200" b="1" i="0" u="none" strike="noStrike" kern="1200" dirty="0">
                <a:solidFill>
                  <a:schemeClr val="tx1"/>
                </a:solidFill>
                <a:effectLst/>
                <a:latin typeface="+mn-lt"/>
                <a:ea typeface="+mn-ea"/>
                <a:cs typeface="+mn-cs"/>
              </a:rPr>
              <a:t>Financiering</a:t>
            </a:r>
            <a:endParaRPr lang="nl-NL" sz="1200" b="0" i="0" u="none" strike="noStrike" kern="1200" dirty="0">
              <a:solidFill>
                <a:schemeClr val="tx1"/>
              </a:solidFill>
              <a:effectLst/>
              <a:latin typeface="+mn-lt"/>
              <a:ea typeface="+mn-ea"/>
              <a:cs typeface="+mn-cs"/>
            </a:endParaRPr>
          </a:p>
          <a:p>
            <a:pPr rtl="0" eaLnBrk="1" fontAlgn="ctr" latinLnBrk="0" hangingPunct="1"/>
            <a:r>
              <a:rPr lang="nl-NL" sz="1200" b="0" i="0" u="none" strike="noStrike" kern="1200" dirty="0">
                <a:solidFill>
                  <a:schemeClr val="tx1"/>
                </a:solidFill>
                <a:effectLst/>
                <a:latin typeface="+mn-lt"/>
                <a:ea typeface="+mn-ea"/>
                <a:cs typeface="+mn-cs"/>
              </a:rPr>
              <a:t>Via jeugdhulp/</a:t>
            </a:r>
            <a:r>
              <a:rPr lang="nl-NL" sz="1200" b="0" i="0" u="none" strike="noStrike" kern="1200" dirty="0" err="1">
                <a:solidFill>
                  <a:schemeClr val="tx1"/>
                </a:solidFill>
                <a:effectLst/>
                <a:latin typeface="+mn-lt"/>
                <a:ea typeface="+mn-ea"/>
                <a:cs typeface="+mn-cs"/>
              </a:rPr>
              <a:t>Wlz</a:t>
            </a:r>
            <a:r>
              <a:rPr lang="nl-NL" sz="1200" b="0" i="0" u="none" strike="noStrike" kern="1200" dirty="0">
                <a:solidFill>
                  <a:schemeClr val="tx1"/>
                </a:solidFill>
                <a:effectLst/>
                <a:latin typeface="+mn-lt"/>
                <a:ea typeface="+mn-ea"/>
                <a:cs typeface="+mn-cs"/>
              </a:rPr>
              <a:t>-budgetten en afspraken tussen gemeenten, onderwijs, zorgaanbieders en zorgkantoor.</a:t>
            </a:r>
          </a:p>
          <a:p>
            <a:pPr rtl="0" eaLnBrk="1" fontAlgn="ctr" latinLnBrk="0" hangingPunct="1"/>
            <a:r>
              <a:rPr lang="nl-NL" sz="1200" b="1" i="0" u="none" strike="noStrike" kern="1200" dirty="0">
                <a:solidFill>
                  <a:schemeClr val="tx1"/>
                </a:solidFill>
                <a:effectLst/>
                <a:latin typeface="+mn-lt"/>
                <a:ea typeface="+mn-ea"/>
                <a:cs typeface="+mn-cs"/>
              </a:rPr>
              <a:t>Looptijd</a:t>
            </a:r>
            <a:endParaRPr lang="nl-NL" sz="1200" b="0" i="0" u="none" strike="noStrike" kern="1200" dirty="0">
              <a:solidFill>
                <a:schemeClr val="tx1"/>
              </a:solidFill>
              <a:effectLst/>
              <a:latin typeface="+mn-lt"/>
              <a:ea typeface="+mn-ea"/>
              <a:cs typeface="+mn-cs"/>
            </a:endParaRPr>
          </a:p>
          <a:p>
            <a:pPr rtl="0" eaLnBrk="1" fontAlgn="ctr" latinLnBrk="0" hangingPunct="1"/>
            <a:r>
              <a:rPr lang="nl-NL" sz="1200" b="0" i="0" u="none" strike="noStrike" kern="1200" dirty="0">
                <a:solidFill>
                  <a:schemeClr val="tx1"/>
                </a:solidFill>
                <a:effectLst/>
                <a:latin typeface="+mn-lt"/>
                <a:ea typeface="+mn-ea"/>
                <a:cs typeface="+mn-cs"/>
              </a:rPr>
              <a:t>Duurzaam</a:t>
            </a:r>
            <a:r>
              <a:rPr lang="nl-NL" sz="1200" b="0" i="0" u="sng" strike="noStrike" kern="1200" dirty="0">
                <a:solidFill>
                  <a:schemeClr val="tx1"/>
                </a:solidFill>
                <a:effectLst/>
                <a:latin typeface="+mn-lt"/>
                <a:ea typeface="+mn-ea"/>
                <a:cs typeface="+mn-cs"/>
              </a:rPr>
              <a:t>, onbeperkt</a:t>
            </a:r>
            <a:r>
              <a:rPr lang="nl-NL" sz="1200" b="0" i="0" u="none" strike="noStrike" kern="1200" dirty="0">
                <a:solidFill>
                  <a:schemeClr val="tx1"/>
                </a:solidFill>
                <a:effectLst/>
                <a:latin typeface="+mn-lt"/>
                <a:ea typeface="+mn-ea"/>
                <a:cs typeface="+mn-cs"/>
              </a:rPr>
              <a:t>.</a:t>
            </a:r>
          </a:p>
          <a:p>
            <a:endParaRPr lang="nl-NL" dirty="0"/>
          </a:p>
          <a:p>
            <a:pPr rtl="0" eaLnBrk="1" fontAlgn="ctr" latinLnBrk="0" hangingPunct="1"/>
            <a:r>
              <a:rPr lang="nl-NL" sz="1200" b="1" i="0" u="none" strike="noStrike" kern="1200" dirty="0">
                <a:solidFill>
                  <a:schemeClr val="tx1"/>
                </a:solidFill>
                <a:effectLst/>
                <a:latin typeface="+mn-lt"/>
                <a:ea typeface="+mn-ea"/>
                <a:cs typeface="+mn-cs"/>
              </a:rPr>
              <a:t>OZA Experimenteerregeling</a:t>
            </a:r>
            <a:endParaRPr lang="nl-NL" sz="1200" b="0" i="0" u="none" strike="noStrike" kern="1200" dirty="0">
              <a:solidFill>
                <a:schemeClr val="tx1"/>
              </a:solidFill>
              <a:effectLst/>
              <a:latin typeface="+mn-lt"/>
              <a:ea typeface="+mn-ea"/>
              <a:cs typeface="+mn-cs"/>
            </a:endParaRPr>
          </a:p>
          <a:p>
            <a:pPr rtl="0" eaLnBrk="1" fontAlgn="ctr" latinLnBrk="0" hangingPunct="1"/>
            <a:r>
              <a:rPr lang="nl-NL" sz="1200" b="0" i="0" u="none" strike="noStrike" kern="1200" dirty="0">
                <a:solidFill>
                  <a:schemeClr val="tx1"/>
                </a:solidFill>
                <a:effectLst/>
                <a:latin typeface="+mn-lt"/>
                <a:ea typeface="+mn-ea"/>
                <a:cs typeface="+mn-cs"/>
              </a:rPr>
              <a:t>Doelstelling: Kinderen in leerplichtige leeftijd tijdelijk </a:t>
            </a:r>
            <a:r>
              <a:rPr lang="nl-NL" sz="1200" b="0" i="0" u="sng" strike="noStrike" kern="1200" dirty="0">
                <a:solidFill>
                  <a:schemeClr val="tx1"/>
                </a:solidFill>
                <a:effectLst/>
                <a:latin typeface="+mn-lt"/>
                <a:ea typeface="+mn-ea"/>
                <a:cs typeface="+mn-cs"/>
              </a:rPr>
              <a:t>opnieuw laten deelnemen aan onderwijs </a:t>
            </a:r>
            <a:r>
              <a:rPr lang="nl-NL" sz="1200" b="0" i="0" u="none" strike="noStrike" kern="1200" dirty="0">
                <a:solidFill>
                  <a:schemeClr val="tx1"/>
                </a:solidFill>
                <a:effectLst/>
                <a:latin typeface="+mn-lt"/>
                <a:ea typeface="+mn-ea"/>
                <a:cs typeface="+mn-cs"/>
              </a:rPr>
              <a:t>(≥50%) in combinatie met zorg.</a:t>
            </a:r>
          </a:p>
          <a:p>
            <a:pPr rtl="0" eaLnBrk="1" fontAlgn="ctr" latinLnBrk="0" hangingPunct="1"/>
            <a:r>
              <a:rPr lang="nl-NL" sz="1200" b="0" i="0" u="none" strike="noStrike" kern="1200">
                <a:solidFill>
                  <a:schemeClr val="tx1"/>
                </a:solidFill>
                <a:effectLst/>
                <a:latin typeface="+mn-lt"/>
                <a:ea typeface="+mn-ea"/>
                <a:cs typeface="+mn-cs"/>
              </a:rPr>
              <a:t>Doelgroep: (Dreigend) thuiszittende kinderen of kinderen in zorg die (nog) geen onderwijs volgen.</a:t>
            </a:r>
            <a:endParaRPr lang="nl-NL" sz="1200" b="0" i="0" u="none" strike="noStrike" kern="1200">
              <a:solidFill>
                <a:schemeClr val="tx1"/>
              </a:solidFill>
              <a:effectLst/>
              <a:latin typeface="+mn-lt"/>
              <a:ea typeface="Calibri"/>
              <a:cs typeface="Calibri"/>
            </a:endParaRPr>
          </a:p>
          <a:p>
            <a:pPr rtl="0" eaLnBrk="1" fontAlgn="ctr" latinLnBrk="0" hangingPunct="1"/>
            <a:r>
              <a:rPr lang="nl-NL" sz="1200" b="0" i="0" u="none" strike="noStrike" kern="1200" dirty="0">
                <a:solidFill>
                  <a:schemeClr val="tx1"/>
                </a:solidFill>
                <a:effectLst/>
                <a:latin typeface="+mn-lt"/>
                <a:ea typeface="+mn-ea"/>
                <a:cs typeface="+mn-cs"/>
              </a:rPr>
              <a:t>Aanbod: Onderwijstijd en inhoud flexibel; </a:t>
            </a:r>
            <a:r>
              <a:rPr lang="nl-NL" sz="1200" b="0" i="0" u="sng" strike="noStrike" kern="1200" dirty="0">
                <a:solidFill>
                  <a:schemeClr val="tx1"/>
                </a:solidFill>
                <a:effectLst/>
                <a:latin typeface="+mn-lt"/>
                <a:ea typeface="+mn-ea"/>
                <a:cs typeface="+mn-cs"/>
              </a:rPr>
              <a:t>onderwijs kan ook op zorglocatie plaatsvinden.</a:t>
            </a:r>
            <a:endParaRPr lang="nl-NL" sz="1200" b="0" i="0" u="none" strike="noStrike" kern="1200" dirty="0">
              <a:solidFill>
                <a:schemeClr val="tx1"/>
              </a:solidFill>
              <a:effectLst/>
              <a:latin typeface="+mn-lt"/>
              <a:ea typeface="+mn-ea"/>
              <a:cs typeface="+mn-cs"/>
            </a:endParaRPr>
          </a:p>
          <a:p>
            <a:pPr rtl="0" eaLnBrk="1" fontAlgn="ctr" latinLnBrk="0" hangingPunct="1"/>
            <a:r>
              <a:rPr lang="nl-NL" sz="1200" b="0" i="0" u="none" strike="noStrike" kern="1200" dirty="0">
                <a:solidFill>
                  <a:schemeClr val="tx1"/>
                </a:solidFill>
                <a:effectLst/>
                <a:latin typeface="+mn-lt"/>
                <a:ea typeface="+mn-ea"/>
                <a:cs typeface="+mn-cs"/>
              </a:rPr>
              <a:t>Financiering: Maximaal 2,5% van SWV-ondersteuningsbudget voor onderwijs-zorgactiviteiten en indicatie jeugdhulp/ WLZ. </a:t>
            </a:r>
            <a:endParaRPr lang="nl-NL" sz="1200" b="0" i="0" u="none" strike="noStrike" kern="1200" dirty="0">
              <a:solidFill>
                <a:schemeClr val="tx1"/>
              </a:solidFill>
              <a:effectLst/>
              <a:latin typeface="+mn-lt"/>
              <a:ea typeface="Calibri" panose="020F0502020204030204"/>
              <a:cs typeface="Calibri" panose="020F0502020204030204"/>
            </a:endParaRPr>
          </a:p>
          <a:p>
            <a:pPr rtl="0" eaLnBrk="1" fontAlgn="ctr" latinLnBrk="0" hangingPunct="1"/>
            <a:r>
              <a:rPr lang="nl-NL" sz="1200" b="0" i="0" u="none" strike="noStrike" kern="1200" dirty="0">
                <a:solidFill>
                  <a:schemeClr val="tx1"/>
                </a:solidFill>
                <a:effectLst/>
                <a:latin typeface="+mn-lt"/>
                <a:ea typeface="+mn-ea"/>
                <a:cs typeface="+mn-cs"/>
              </a:rPr>
              <a:t>Experimenteerregeling tot </a:t>
            </a:r>
            <a:r>
              <a:rPr lang="nl-NL" sz="1200" b="0" i="0" u="sng" strike="noStrike" kern="1200" dirty="0">
                <a:solidFill>
                  <a:schemeClr val="tx1"/>
                </a:solidFill>
                <a:effectLst/>
                <a:latin typeface="+mn-lt"/>
                <a:ea typeface="+mn-ea"/>
                <a:cs typeface="+mn-cs"/>
              </a:rPr>
              <a:t>1 januari 2028.</a:t>
            </a:r>
            <a:endParaRPr lang="nl-NL" sz="1200" b="0" i="0" u="none" strike="noStrike" kern="1200" dirty="0">
              <a:solidFill>
                <a:schemeClr val="tx1"/>
              </a:solidFill>
              <a:effectLst/>
              <a:latin typeface="+mn-lt"/>
              <a:ea typeface="+mn-ea"/>
              <a:cs typeface="+mn-cs"/>
            </a:endParaRPr>
          </a:p>
          <a:p>
            <a:endParaRPr lang="nl-NL" dirty="0"/>
          </a:p>
          <a:p>
            <a:endParaRPr lang="nl-NL" dirty="0"/>
          </a:p>
          <a:p>
            <a:endParaRPr lang="en-US"/>
          </a:p>
        </p:txBody>
      </p:sp>
      <p:sp>
        <p:nvSpPr>
          <p:cNvPr id="4" name="Tijdelijke aanduiding voor dianummer 3"/>
          <p:cNvSpPr>
            <a:spLocks noGrp="1"/>
          </p:cNvSpPr>
          <p:nvPr>
            <p:ph type="sldNum" sz="quarter" idx="5"/>
          </p:nvPr>
        </p:nvSpPr>
        <p:spPr/>
        <p:txBody>
          <a:bodyPr/>
          <a:lstStyle/>
          <a:p>
            <a:fld id="{7D8430D2-8E99-504D-AAA9-6F4470012C1E}" type="slidenum">
              <a:rPr lang="nl-NL" smtClean="0"/>
              <a:t>12</a:t>
            </a:fld>
            <a:endParaRPr lang="nl-NL"/>
          </a:p>
        </p:txBody>
      </p:sp>
    </p:spTree>
    <p:extLst>
      <p:ext uri="{BB962C8B-B14F-4D97-AF65-F5344CB8AC3E}">
        <p14:creationId xmlns:p14="http://schemas.microsoft.com/office/powerpoint/2010/main" val="793493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05FF2-5269-5381-43C8-FF42DF880DB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3EBE411-764A-116A-10B2-DAFCCB4D99B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491972F-F9EA-3F5A-5428-BC93C63D5A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i="1">
              <a:latin typeface="Bligh"/>
            </a:endParaRPr>
          </a:p>
        </p:txBody>
      </p:sp>
      <p:sp>
        <p:nvSpPr>
          <p:cNvPr id="4" name="Tijdelijke aanduiding voor dianummer 3">
            <a:extLst>
              <a:ext uri="{FF2B5EF4-FFF2-40B4-BE49-F238E27FC236}">
                <a16:creationId xmlns:a16="http://schemas.microsoft.com/office/drawing/2014/main" id="{6FD20BC0-43BC-D5CF-22A7-3131493FD45E}"/>
              </a:ext>
            </a:extLst>
          </p:cNvPr>
          <p:cNvSpPr>
            <a:spLocks noGrp="1"/>
          </p:cNvSpPr>
          <p:nvPr>
            <p:ph type="sldNum" sz="quarter" idx="5"/>
          </p:nvPr>
        </p:nvSpPr>
        <p:spPr/>
        <p:txBody>
          <a:bodyPr/>
          <a:lstStyle/>
          <a:p>
            <a:fld id="{7D8430D2-8E99-504D-AAA9-6F4470012C1E}" type="slidenum">
              <a:rPr lang="nl-NL" smtClean="0"/>
              <a:t>13</a:t>
            </a:fld>
            <a:endParaRPr lang="nl-NL"/>
          </a:p>
        </p:txBody>
      </p:sp>
    </p:spTree>
    <p:extLst>
      <p:ext uri="{BB962C8B-B14F-4D97-AF65-F5344CB8AC3E}">
        <p14:creationId xmlns:p14="http://schemas.microsoft.com/office/powerpoint/2010/main" val="4234236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2C907-3641-3C47-9251-D3641929001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6BCCF58-769E-A8C9-1B1F-A2D9548E17B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D2064C1-0F76-BA6D-5CF5-5236107C62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i="1">
              <a:latin typeface="Bligh"/>
            </a:endParaRPr>
          </a:p>
        </p:txBody>
      </p:sp>
      <p:sp>
        <p:nvSpPr>
          <p:cNvPr id="4" name="Tijdelijke aanduiding voor dianummer 3">
            <a:extLst>
              <a:ext uri="{FF2B5EF4-FFF2-40B4-BE49-F238E27FC236}">
                <a16:creationId xmlns:a16="http://schemas.microsoft.com/office/drawing/2014/main" id="{6E6D3397-EA09-D025-FD6D-0EF88AA844C1}"/>
              </a:ext>
            </a:extLst>
          </p:cNvPr>
          <p:cNvSpPr>
            <a:spLocks noGrp="1"/>
          </p:cNvSpPr>
          <p:nvPr>
            <p:ph type="sldNum" sz="quarter" idx="5"/>
          </p:nvPr>
        </p:nvSpPr>
        <p:spPr/>
        <p:txBody>
          <a:bodyPr/>
          <a:lstStyle/>
          <a:p>
            <a:fld id="{7D8430D2-8E99-504D-AAA9-6F4470012C1E}" type="slidenum">
              <a:rPr lang="nl-NL" smtClean="0"/>
              <a:t>14</a:t>
            </a:fld>
            <a:endParaRPr lang="nl-NL"/>
          </a:p>
        </p:txBody>
      </p:sp>
    </p:spTree>
    <p:extLst>
      <p:ext uri="{BB962C8B-B14F-4D97-AF65-F5344CB8AC3E}">
        <p14:creationId xmlns:p14="http://schemas.microsoft.com/office/powerpoint/2010/main" val="2315098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CC900-7C66-3BF2-D581-D28D41EB88B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64575E3-4568-951D-277E-043169B5C76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1B2C27E-E606-1F91-3267-23D102D02570}"/>
              </a:ext>
            </a:extLst>
          </p:cNvPr>
          <p:cNvSpPr>
            <a:spLocks noGrp="1"/>
          </p:cNvSpPr>
          <p:nvPr>
            <p:ph type="body" idx="1"/>
          </p:nvPr>
        </p:nvSpPr>
        <p:spPr/>
        <p:txBody>
          <a:bodyPr/>
          <a:lstStyle/>
          <a:p>
            <a:r>
              <a:rPr lang="nl-NL" i="1"/>
              <a:t>Kort doelstelling toelichten en voor meer informatie verwijzen naar informatiemarkt</a:t>
            </a:r>
            <a:endParaRPr lang="en-US"/>
          </a:p>
        </p:txBody>
      </p:sp>
      <p:sp>
        <p:nvSpPr>
          <p:cNvPr id="4" name="Tijdelijke aanduiding voor dianummer 3">
            <a:extLst>
              <a:ext uri="{FF2B5EF4-FFF2-40B4-BE49-F238E27FC236}">
                <a16:creationId xmlns:a16="http://schemas.microsoft.com/office/drawing/2014/main" id="{1007315E-D17C-CE2B-EDE3-40311E52A86D}"/>
              </a:ext>
            </a:extLst>
          </p:cNvPr>
          <p:cNvSpPr>
            <a:spLocks noGrp="1"/>
          </p:cNvSpPr>
          <p:nvPr>
            <p:ph type="sldNum" sz="quarter" idx="5"/>
          </p:nvPr>
        </p:nvSpPr>
        <p:spPr/>
        <p:txBody>
          <a:bodyPr/>
          <a:lstStyle/>
          <a:p>
            <a:fld id="{7D8430D2-8E99-504D-AAA9-6F4470012C1E}" type="slidenum">
              <a:rPr lang="nl-NL" smtClean="0"/>
              <a:t>15</a:t>
            </a:fld>
            <a:endParaRPr lang="nl-NL"/>
          </a:p>
        </p:txBody>
      </p:sp>
    </p:spTree>
    <p:extLst>
      <p:ext uri="{BB962C8B-B14F-4D97-AF65-F5344CB8AC3E}">
        <p14:creationId xmlns:p14="http://schemas.microsoft.com/office/powerpoint/2010/main" val="3949553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5296D-36DE-C7F0-B494-D95BBA5B178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FF6CC59-4A6E-AF61-AEA7-D8691462DB7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9A74E10-ABBA-293D-3BD0-0700D46EE5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i="1">
              <a:latin typeface="Bligh"/>
            </a:endParaRPr>
          </a:p>
        </p:txBody>
      </p:sp>
      <p:sp>
        <p:nvSpPr>
          <p:cNvPr id="4" name="Tijdelijke aanduiding voor dianummer 3">
            <a:extLst>
              <a:ext uri="{FF2B5EF4-FFF2-40B4-BE49-F238E27FC236}">
                <a16:creationId xmlns:a16="http://schemas.microsoft.com/office/drawing/2014/main" id="{367ACB02-7FB8-E40F-F309-B6F248E7A949}"/>
              </a:ext>
            </a:extLst>
          </p:cNvPr>
          <p:cNvSpPr>
            <a:spLocks noGrp="1"/>
          </p:cNvSpPr>
          <p:nvPr>
            <p:ph type="sldNum" sz="quarter" idx="5"/>
          </p:nvPr>
        </p:nvSpPr>
        <p:spPr/>
        <p:txBody>
          <a:bodyPr/>
          <a:lstStyle/>
          <a:p>
            <a:fld id="{7D8430D2-8E99-504D-AAA9-6F4470012C1E}" type="slidenum">
              <a:rPr lang="nl-NL" smtClean="0"/>
              <a:t>16</a:t>
            </a:fld>
            <a:endParaRPr lang="nl-NL"/>
          </a:p>
        </p:txBody>
      </p:sp>
    </p:spTree>
    <p:extLst>
      <p:ext uri="{BB962C8B-B14F-4D97-AF65-F5344CB8AC3E}">
        <p14:creationId xmlns:p14="http://schemas.microsoft.com/office/powerpoint/2010/main" val="3670661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3F89A-D277-05B1-C8C0-59AFAA947EE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FC906D-BC11-A7FF-9DC1-50453459156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E5DA747-980F-BBCD-08B6-6F013DE133EC}"/>
              </a:ext>
            </a:extLst>
          </p:cNvPr>
          <p:cNvSpPr>
            <a:spLocks noGrp="1"/>
          </p:cNvSpPr>
          <p:nvPr>
            <p:ph type="body" idx="1"/>
          </p:nvPr>
        </p:nvSpPr>
        <p:spPr/>
        <p:txBody>
          <a:bodyPr/>
          <a:lstStyle/>
          <a:p>
            <a:endParaRPr lang="nl-NL" i="1" dirty="0">
              <a:ea typeface="Calibri"/>
              <a:cs typeface="Calibri"/>
            </a:endParaRPr>
          </a:p>
        </p:txBody>
      </p:sp>
      <p:sp>
        <p:nvSpPr>
          <p:cNvPr id="4" name="Tijdelijke aanduiding voor dianummer 3">
            <a:extLst>
              <a:ext uri="{FF2B5EF4-FFF2-40B4-BE49-F238E27FC236}">
                <a16:creationId xmlns:a16="http://schemas.microsoft.com/office/drawing/2014/main" id="{76EBA0B7-DE6D-3BD3-B0EF-EEC95A9819F9}"/>
              </a:ext>
            </a:extLst>
          </p:cNvPr>
          <p:cNvSpPr>
            <a:spLocks noGrp="1"/>
          </p:cNvSpPr>
          <p:nvPr>
            <p:ph type="sldNum" sz="quarter" idx="5"/>
          </p:nvPr>
        </p:nvSpPr>
        <p:spPr/>
        <p:txBody>
          <a:bodyPr/>
          <a:lstStyle/>
          <a:p>
            <a:fld id="{7D8430D2-8E99-504D-AAA9-6F4470012C1E}" type="slidenum">
              <a:rPr lang="nl-NL" smtClean="0"/>
              <a:t>17</a:t>
            </a:fld>
            <a:endParaRPr lang="nl-NL"/>
          </a:p>
        </p:txBody>
      </p:sp>
    </p:spTree>
    <p:extLst>
      <p:ext uri="{BB962C8B-B14F-4D97-AF65-F5344CB8AC3E}">
        <p14:creationId xmlns:p14="http://schemas.microsoft.com/office/powerpoint/2010/main" val="1339094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430D2-8E99-504D-AAA9-6F4470012C1E}" type="slidenum">
              <a:rPr lang="nl-NL" smtClean="0"/>
              <a:t>18</a:t>
            </a:fld>
            <a:endParaRPr lang="nl-NL"/>
          </a:p>
        </p:txBody>
      </p:sp>
    </p:spTree>
    <p:extLst>
      <p:ext uri="{BB962C8B-B14F-4D97-AF65-F5344CB8AC3E}">
        <p14:creationId xmlns:p14="http://schemas.microsoft.com/office/powerpoint/2010/main" val="1156140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8FA8E-7137-82F1-36B4-323E30ABA08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9AB87BC-3AF4-4AAC-B132-7D4BE638FFA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218E567-6E79-2AC6-FD62-6949A33339CC}"/>
              </a:ext>
            </a:extLst>
          </p:cNvPr>
          <p:cNvSpPr>
            <a:spLocks noGrp="1"/>
          </p:cNvSpPr>
          <p:nvPr>
            <p:ph type="body" idx="1"/>
          </p:nvPr>
        </p:nvSpPr>
        <p:spPr/>
        <p:txBody>
          <a:bodyPr/>
          <a:lstStyle/>
          <a:p>
            <a:endParaRPr lang="nl-NL" i="1">
              <a:ea typeface="Calibri"/>
              <a:cs typeface="Calibri"/>
            </a:endParaRPr>
          </a:p>
          <a:p>
            <a:endParaRPr lang="nl-NL"/>
          </a:p>
          <a:p>
            <a:endParaRPr lang="nl-NL">
              <a:ea typeface="Calibri"/>
              <a:cs typeface="Calibri"/>
            </a:endParaRPr>
          </a:p>
        </p:txBody>
      </p:sp>
      <p:sp>
        <p:nvSpPr>
          <p:cNvPr id="4" name="Tijdelijke aanduiding voor dianummer 3">
            <a:extLst>
              <a:ext uri="{FF2B5EF4-FFF2-40B4-BE49-F238E27FC236}">
                <a16:creationId xmlns:a16="http://schemas.microsoft.com/office/drawing/2014/main" id="{9D930BF2-9B07-0F19-6104-74ED104D54D8}"/>
              </a:ext>
            </a:extLst>
          </p:cNvPr>
          <p:cNvSpPr>
            <a:spLocks noGrp="1"/>
          </p:cNvSpPr>
          <p:nvPr>
            <p:ph type="sldNum" sz="quarter" idx="5"/>
          </p:nvPr>
        </p:nvSpPr>
        <p:spPr/>
        <p:txBody>
          <a:bodyPr/>
          <a:lstStyle/>
          <a:p>
            <a:fld id="{7D8430D2-8E99-504D-AAA9-6F4470012C1E}" type="slidenum">
              <a:rPr lang="nl-NL" smtClean="0"/>
              <a:t>2</a:t>
            </a:fld>
            <a:endParaRPr lang="nl-NL"/>
          </a:p>
        </p:txBody>
      </p:sp>
    </p:spTree>
    <p:extLst>
      <p:ext uri="{BB962C8B-B14F-4D97-AF65-F5344CB8AC3E}">
        <p14:creationId xmlns:p14="http://schemas.microsoft.com/office/powerpoint/2010/main" val="425159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430D2-8E99-504D-AAA9-6F4470012C1E}" type="slidenum">
              <a:rPr lang="nl-NL" smtClean="0"/>
              <a:t>19</a:t>
            </a:fld>
            <a:endParaRPr lang="nl-NL"/>
          </a:p>
        </p:txBody>
      </p:sp>
    </p:spTree>
    <p:extLst>
      <p:ext uri="{BB962C8B-B14F-4D97-AF65-F5344CB8AC3E}">
        <p14:creationId xmlns:p14="http://schemas.microsoft.com/office/powerpoint/2010/main" val="3962808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430D2-8E99-504D-AAA9-6F4470012C1E}" type="slidenum">
              <a:rPr lang="nl-NL" smtClean="0"/>
              <a:t>20</a:t>
            </a:fld>
            <a:endParaRPr lang="nl-NL"/>
          </a:p>
        </p:txBody>
      </p:sp>
    </p:spTree>
    <p:extLst>
      <p:ext uri="{BB962C8B-B14F-4D97-AF65-F5344CB8AC3E}">
        <p14:creationId xmlns:p14="http://schemas.microsoft.com/office/powerpoint/2010/main" val="1754682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430D2-8E99-504D-AAA9-6F4470012C1E}" type="slidenum">
              <a:rPr lang="nl-NL" smtClean="0"/>
              <a:t>21</a:t>
            </a:fld>
            <a:endParaRPr lang="nl-NL"/>
          </a:p>
        </p:txBody>
      </p:sp>
    </p:spTree>
    <p:extLst>
      <p:ext uri="{BB962C8B-B14F-4D97-AF65-F5344CB8AC3E}">
        <p14:creationId xmlns:p14="http://schemas.microsoft.com/office/powerpoint/2010/main" val="1072792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430D2-8E99-504D-AAA9-6F4470012C1E}" type="slidenum">
              <a:rPr lang="nl-NL" smtClean="0"/>
              <a:t>22</a:t>
            </a:fld>
            <a:endParaRPr lang="nl-NL"/>
          </a:p>
        </p:txBody>
      </p:sp>
    </p:spTree>
    <p:extLst>
      <p:ext uri="{BB962C8B-B14F-4D97-AF65-F5344CB8AC3E}">
        <p14:creationId xmlns:p14="http://schemas.microsoft.com/office/powerpoint/2010/main" val="3136913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430D2-8E99-504D-AAA9-6F4470012C1E}" type="slidenum">
              <a:rPr lang="nl-NL" smtClean="0"/>
              <a:t>23</a:t>
            </a:fld>
            <a:endParaRPr lang="nl-NL"/>
          </a:p>
        </p:txBody>
      </p:sp>
    </p:spTree>
    <p:extLst>
      <p:ext uri="{BB962C8B-B14F-4D97-AF65-F5344CB8AC3E}">
        <p14:creationId xmlns:p14="http://schemas.microsoft.com/office/powerpoint/2010/main" val="4192442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430D2-8E99-504D-AAA9-6F4470012C1E}" type="slidenum">
              <a:rPr lang="nl-NL" smtClean="0"/>
              <a:t>24</a:t>
            </a:fld>
            <a:endParaRPr lang="nl-NL"/>
          </a:p>
        </p:txBody>
      </p:sp>
    </p:spTree>
    <p:extLst>
      <p:ext uri="{BB962C8B-B14F-4D97-AF65-F5344CB8AC3E}">
        <p14:creationId xmlns:p14="http://schemas.microsoft.com/office/powerpoint/2010/main" val="3897522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430D2-8E99-504D-AAA9-6F4470012C1E}" type="slidenum">
              <a:rPr lang="nl-NL" smtClean="0"/>
              <a:t>25</a:t>
            </a:fld>
            <a:endParaRPr lang="nl-NL"/>
          </a:p>
        </p:txBody>
      </p:sp>
    </p:spTree>
    <p:extLst>
      <p:ext uri="{BB962C8B-B14F-4D97-AF65-F5344CB8AC3E}">
        <p14:creationId xmlns:p14="http://schemas.microsoft.com/office/powerpoint/2010/main" val="1502707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430D2-8E99-504D-AAA9-6F4470012C1E}" type="slidenum">
              <a:rPr lang="nl-NL" smtClean="0"/>
              <a:t>26</a:t>
            </a:fld>
            <a:endParaRPr lang="nl-NL"/>
          </a:p>
        </p:txBody>
      </p:sp>
    </p:spTree>
    <p:extLst>
      <p:ext uri="{BB962C8B-B14F-4D97-AF65-F5344CB8AC3E}">
        <p14:creationId xmlns:p14="http://schemas.microsoft.com/office/powerpoint/2010/main" val="4090755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430D2-8E99-504D-AAA9-6F4470012C1E}" type="slidenum">
              <a:rPr lang="nl-NL" smtClean="0"/>
              <a:t>27</a:t>
            </a:fld>
            <a:endParaRPr lang="nl-NL"/>
          </a:p>
        </p:txBody>
      </p:sp>
    </p:spTree>
    <p:extLst>
      <p:ext uri="{BB962C8B-B14F-4D97-AF65-F5344CB8AC3E}">
        <p14:creationId xmlns:p14="http://schemas.microsoft.com/office/powerpoint/2010/main" val="372134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430D2-8E99-504D-AAA9-6F4470012C1E}" type="slidenum">
              <a:rPr lang="nl-NL" smtClean="0"/>
              <a:t>28</a:t>
            </a:fld>
            <a:endParaRPr lang="nl-NL"/>
          </a:p>
        </p:txBody>
      </p:sp>
    </p:spTree>
    <p:extLst>
      <p:ext uri="{BB962C8B-B14F-4D97-AF65-F5344CB8AC3E}">
        <p14:creationId xmlns:p14="http://schemas.microsoft.com/office/powerpoint/2010/main" val="1985246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9AD05-D287-D09A-AB8F-D30F9F2C0BF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3F64060-06ED-1734-B4C3-78EB2186088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5F281D9-BAC9-1EDF-2EFF-570112242647}"/>
              </a:ext>
            </a:extLst>
          </p:cNvPr>
          <p:cNvSpPr>
            <a:spLocks noGrp="1"/>
          </p:cNvSpPr>
          <p:nvPr>
            <p:ph type="body" idx="1"/>
          </p:nvPr>
        </p:nvSpPr>
        <p:spPr/>
        <p:txBody>
          <a:bodyPr/>
          <a:lstStyle/>
          <a:p>
            <a:endParaRPr lang="nl-NL" i="1">
              <a:ea typeface="Calibri"/>
              <a:cs typeface="Calibri"/>
            </a:endParaRPr>
          </a:p>
          <a:p>
            <a:endParaRPr lang="nl-NL"/>
          </a:p>
          <a:p>
            <a:endParaRPr lang="nl-NL">
              <a:ea typeface="Calibri"/>
              <a:cs typeface="Calibri"/>
            </a:endParaRPr>
          </a:p>
        </p:txBody>
      </p:sp>
      <p:sp>
        <p:nvSpPr>
          <p:cNvPr id="4" name="Tijdelijke aanduiding voor dianummer 3">
            <a:extLst>
              <a:ext uri="{FF2B5EF4-FFF2-40B4-BE49-F238E27FC236}">
                <a16:creationId xmlns:a16="http://schemas.microsoft.com/office/drawing/2014/main" id="{4DD7B97C-1011-807A-AFB8-78627E087A9E}"/>
              </a:ext>
            </a:extLst>
          </p:cNvPr>
          <p:cNvSpPr>
            <a:spLocks noGrp="1"/>
          </p:cNvSpPr>
          <p:nvPr>
            <p:ph type="sldNum" sz="quarter" idx="5"/>
          </p:nvPr>
        </p:nvSpPr>
        <p:spPr/>
        <p:txBody>
          <a:bodyPr/>
          <a:lstStyle/>
          <a:p>
            <a:fld id="{7D8430D2-8E99-504D-AAA9-6F4470012C1E}" type="slidenum">
              <a:rPr lang="nl-NL" smtClean="0"/>
              <a:t>3</a:t>
            </a:fld>
            <a:endParaRPr lang="nl-NL"/>
          </a:p>
        </p:txBody>
      </p:sp>
    </p:spTree>
    <p:extLst>
      <p:ext uri="{BB962C8B-B14F-4D97-AF65-F5344CB8AC3E}">
        <p14:creationId xmlns:p14="http://schemas.microsoft.com/office/powerpoint/2010/main" val="105820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430D2-8E99-504D-AAA9-6F4470012C1E}" type="slidenum">
              <a:rPr lang="nl-NL" smtClean="0"/>
              <a:t>29</a:t>
            </a:fld>
            <a:endParaRPr lang="nl-NL"/>
          </a:p>
        </p:txBody>
      </p:sp>
    </p:spTree>
    <p:extLst>
      <p:ext uri="{BB962C8B-B14F-4D97-AF65-F5344CB8AC3E}">
        <p14:creationId xmlns:p14="http://schemas.microsoft.com/office/powerpoint/2010/main" val="2424632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430D2-8E99-504D-AAA9-6F4470012C1E}" type="slidenum">
              <a:rPr lang="nl-NL" smtClean="0"/>
              <a:t>30</a:t>
            </a:fld>
            <a:endParaRPr lang="nl-NL"/>
          </a:p>
        </p:txBody>
      </p:sp>
    </p:spTree>
    <p:extLst>
      <p:ext uri="{BB962C8B-B14F-4D97-AF65-F5344CB8AC3E}">
        <p14:creationId xmlns:p14="http://schemas.microsoft.com/office/powerpoint/2010/main" val="842521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430D2-8E99-504D-AAA9-6F4470012C1E}" type="slidenum">
              <a:rPr lang="nl-NL" smtClean="0"/>
              <a:t>31</a:t>
            </a:fld>
            <a:endParaRPr lang="nl-NL"/>
          </a:p>
        </p:txBody>
      </p:sp>
    </p:spTree>
    <p:extLst>
      <p:ext uri="{BB962C8B-B14F-4D97-AF65-F5344CB8AC3E}">
        <p14:creationId xmlns:p14="http://schemas.microsoft.com/office/powerpoint/2010/main" val="35996885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430D2-8E99-504D-AAA9-6F4470012C1E}" type="slidenum">
              <a:rPr lang="nl-NL" smtClean="0"/>
              <a:t>32</a:t>
            </a:fld>
            <a:endParaRPr lang="nl-NL"/>
          </a:p>
        </p:txBody>
      </p:sp>
    </p:spTree>
    <p:extLst>
      <p:ext uri="{BB962C8B-B14F-4D97-AF65-F5344CB8AC3E}">
        <p14:creationId xmlns:p14="http://schemas.microsoft.com/office/powerpoint/2010/main" val="3343310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430D2-8E99-504D-AAA9-6F4470012C1E}" type="slidenum">
              <a:rPr lang="nl-NL" smtClean="0"/>
              <a:t>33</a:t>
            </a:fld>
            <a:endParaRPr lang="nl-NL"/>
          </a:p>
        </p:txBody>
      </p:sp>
    </p:spTree>
    <p:extLst>
      <p:ext uri="{BB962C8B-B14F-4D97-AF65-F5344CB8AC3E}">
        <p14:creationId xmlns:p14="http://schemas.microsoft.com/office/powerpoint/2010/main" val="14017677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430D2-8E99-504D-AAA9-6F4470012C1E}" type="slidenum">
              <a:rPr lang="nl-NL" smtClean="0"/>
              <a:t>34</a:t>
            </a:fld>
            <a:endParaRPr lang="nl-NL"/>
          </a:p>
        </p:txBody>
      </p:sp>
    </p:spTree>
    <p:extLst>
      <p:ext uri="{BB962C8B-B14F-4D97-AF65-F5344CB8AC3E}">
        <p14:creationId xmlns:p14="http://schemas.microsoft.com/office/powerpoint/2010/main" val="646895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430D2-8E99-504D-AAA9-6F4470012C1E}" type="slidenum">
              <a:rPr lang="nl-NL" smtClean="0"/>
              <a:t>35</a:t>
            </a:fld>
            <a:endParaRPr lang="nl-NL"/>
          </a:p>
        </p:txBody>
      </p:sp>
    </p:spTree>
    <p:extLst>
      <p:ext uri="{BB962C8B-B14F-4D97-AF65-F5344CB8AC3E}">
        <p14:creationId xmlns:p14="http://schemas.microsoft.com/office/powerpoint/2010/main" val="13132038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430D2-8E99-504D-AAA9-6F4470012C1E}" type="slidenum">
              <a:rPr lang="nl-NL" smtClean="0"/>
              <a:t>36</a:t>
            </a:fld>
            <a:endParaRPr lang="nl-NL"/>
          </a:p>
        </p:txBody>
      </p:sp>
    </p:spTree>
    <p:extLst>
      <p:ext uri="{BB962C8B-B14F-4D97-AF65-F5344CB8AC3E}">
        <p14:creationId xmlns:p14="http://schemas.microsoft.com/office/powerpoint/2010/main" val="27799905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430D2-8E99-504D-AAA9-6F4470012C1E}" type="slidenum">
              <a:rPr lang="nl-NL" smtClean="0"/>
              <a:t>37</a:t>
            </a:fld>
            <a:endParaRPr lang="nl-NL"/>
          </a:p>
        </p:txBody>
      </p:sp>
    </p:spTree>
    <p:extLst>
      <p:ext uri="{BB962C8B-B14F-4D97-AF65-F5344CB8AC3E}">
        <p14:creationId xmlns:p14="http://schemas.microsoft.com/office/powerpoint/2010/main" val="12330800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430D2-8E99-504D-AAA9-6F4470012C1E}" type="slidenum">
              <a:rPr lang="nl-NL" smtClean="0"/>
              <a:t>38</a:t>
            </a:fld>
            <a:endParaRPr lang="nl-NL"/>
          </a:p>
        </p:txBody>
      </p:sp>
    </p:spTree>
    <p:extLst>
      <p:ext uri="{BB962C8B-B14F-4D97-AF65-F5344CB8AC3E}">
        <p14:creationId xmlns:p14="http://schemas.microsoft.com/office/powerpoint/2010/main" val="2884506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B3F74-D8A6-28C0-C152-6C75E5F8BEF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22BBC7F-97FA-AFD8-2CD9-76A6DCA5A57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A6CB38F-8774-636C-B62C-525FE011D9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i="1">
              <a:latin typeface="Bligh"/>
            </a:endParaRPr>
          </a:p>
        </p:txBody>
      </p:sp>
      <p:sp>
        <p:nvSpPr>
          <p:cNvPr id="4" name="Tijdelijke aanduiding voor dianummer 3">
            <a:extLst>
              <a:ext uri="{FF2B5EF4-FFF2-40B4-BE49-F238E27FC236}">
                <a16:creationId xmlns:a16="http://schemas.microsoft.com/office/drawing/2014/main" id="{5E99E08D-7086-866A-2A31-1997665B9ECC}"/>
              </a:ext>
            </a:extLst>
          </p:cNvPr>
          <p:cNvSpPr>
            <a:spLocks noGrp="1"/>
          </p:cNvSpPr>
          <p:nvPr>
            <p:ph type="sldNum" sz="quarter" idx="5"/>
          </p:nvPr>
        </p:nvSpPr>
        <p:spPr/>
        <p:txBody>
          <a:bodyPr/>
          <a:lstStyle/>
          <a:p>
            <a:fld id="{7D8430D2-8E99-504D-AAA9-6F4470012C1E}" type="slidenum">
              <a:rPr lang="nl-NL" smtClean="0"/>
              <a:t>3</a:t>
            </a:fld>
            <a:endParaRPr lang="nl-NL"/>
          </a:p>
        </p:txBody>
      </p:sp>
    </p:spTree>
    <p:extLst>
      <p:ext uri="{BB962C8B-B14F-4D97-AF65-F5344CB8AC3E}">
        <p14:creationId xmlns:p14="http://schemas.microsoft.com/office/powerpoint/2010/main" val="25394731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AFDFA-601C-6733-6BA8-60B397A9CC8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B197214-4324-E05B-1708-B22DC72DCA8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A9BC358-202C-7848-CD51-EC422CF2DC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i="1">
              <a:latin typeface="Bligh"/>
            </a:endParaRPr>
          </a:p>
        </p:txBody>
      </p:sp>
      <p:sp>
        <p:nvSpPr>
          <p:cNvPr id="4" name="Tijdelijke aanduiding voor dianummer 3">
            <a:extLst>
              <a:ext uri="{FF2B5EF4-FFF2-40B4-BE49-F238E27FC236}">
                <a16:creationId xmlns:a16="http://schemas.microsoft.com/office/drawing/2014/main" id="{401D4B43-D66D-4E97-3B87-DF0E45013812}"/>
              </a:ext>
            </a:extLst>
          </p:cNvPr>
          <p:cNvSpPr>
            <a:spLocks noGrp="1"/>
          </p:cNvSpPr>
          <p:nvPr>
            <p:ph type="sldNum" sz="quarter" idx="5"/>
          </p:nvPr>
        </p:nvSpPr>
        <p:spPr/>
        <p:txBody>
          <a:bodyPr/>
          <a:lstStyle/>
          <a:p>
            <a:fld id="{7D8430D2-8E99-504D-AAA9-6F4470012C1E}" type="slidenum">
              <a:rPr lang="nl-NL" smtClean="0"/>
              <a:t>39</a:t>
            </a:fld>
            <a:endParaRPr lang="nl-NL"/>
          </a:p>
        </p:txBody>
      </p:sp>
    </p:spTree>
    <p:extLst>
      <p:ext uri="{BB962C8B-B14F-4D97-AF65-F5344CB8AC3E}">
        <p14:creationId xmlns:p14="http://schemas.microsoft.com/office/powerpoint/2010/main" val="7550118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48A28-0619-BA92-902B-F86913BB24A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E55D393-599E-7686-E49D-8F3DB888D08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8D65435-550C-D888-C609-9AE8B3BFCDEC}"/>
              </a:ext>
            </a:extLst>
          </p:cNvPr>
          <p:cNvSpPr>
            <a:spLocks noGrp="1"/>
          </p:cNvSpPr>
          <p:nvPr>
            <p:ph type="body" idx="1"/>
          </p:nvPr>
        </p:nvSpPr>
        <p:spPr/>
        <p:txBody>
          <a:bodyPr/>
          <a:lstStyle/>
          <a:p>
            <a:endParaRPr lang="nl-NL" i="1" dirty="0">
              <a:ea typeface="Calibri"/>
              <a:cs typeface="Calibri"/>
            </a:endParaRPr>
          </a:p>
        </p:txBody>
      </p:sp>
      <p:sp>
        <p:nvSpPr>
          <p:cNvPr id="4" name="Tijdelijke aanduiding voor dianummer 3">
            <a:extLst>
              <a:ext uri="{FF2B5EF4-FFF2-40B4-BE49-F238E27FC236}">
                <a16:creationId xmlns:a16="http://schemas.microsoft.com/office/drawing/2014/main" id="{AF223A57-43AA-8409-9990-87A242EC28BC}"/>
              </a:ext>
            </a:extLst>
          </p:cNvPr>
          <p:cNvSpPr>
            <a:spLocks noGrp="1"/>
          </p:cNvSpPr>
          <p:nvPr>
            <p:ph type="sldNum" sz="quarter" idx="5"/>
          </p:nvPr>
        </p:nvSpPr>
        <p:spPr/>
        <p:txBody>
          <a:bodyPr/>
          <a:lstStyle/>
          <a:p>
            <a:fld id="{7D8430D2-8E99-504D-AAA9-6F4470012C1E}" type="slidenum">
              <a:rPr lang="nl-NL" smtClean="0"/>
              <a:t>40</a:t>
            </a:fld>
            <a:endParaRPr lang="nl-NL"/>
          </a:p>
        </p:txBody>
      </p:sp>
    </p:spTree>
    <p:extLst>
      <p:ext uri="{BB962C8B-B14F-4D97-AF65-F5344CB8AC3E}">
        <p14:creationId xmlns:p14="http://schemas.microsoft.com/office/powerpoint/2010/main" val="929948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6F319-5B1F-51EF-A651-23F1262A233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5FE61E1-E80D-0771-B18A-CF8A3552773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0240AD5-6834-F878-C35A-3D2C98835D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i="1">
              <a:latin typeface="Bligh"/>
            </a:endParaRPr>
          </a:p>
        </p:txBody>
      </p:sp>
      <p:sp>
        <p:nvSpPr>
          <p:cNvPr id="4" name="Tijdelijke aanduiding voor dianummer 3">
            <a:extLst>
              <a:ext uri="{FF2B5EF4-FFF2-40B4-BE49-F238E27FC236}">
                <a16:creationId xmlns:a16="http://schemas.microsoft.com/office/drawing/2014/main" id="{13EF5E19-40BA-A944-A203-8645EEE49193}"/>
              </a:ext>
            </a:extLst>
          </p:cNvPr>
          <p:cNvSpPr>
            <a:spLocks noGrp="1"/>
          </p:cNvSpPr>
          <p:nvPr>
            <p:ph type="sldNum" sz="quarter" idx="5"/>
          </p:nvPr>
        </p:nvSpPr>
        <p:spPr/>
        <p:txBody>
          <a:bodyPr/>
          <a:lstStyle/>
          <a:p>
            <a:fld id="{7D8430D2-8E99-504D-AAA9-6F4470012C1E}" type="slidenum">
              <a:rPr lang="nl-NL" smtClean="0"/>
              <a:t>4</a:t>
            </a:fld>
            <a:endParaRPr lang="nl-NL"/>
          </a:p>
        </p:txBody>
      </p:sp>
    </p:spTree>
    <p:extLst>
      <p:ext uri="{BB962C8B-B14F-4D97-AF65-F5344CB8AC3E}">
        <p14:creationId xmlns:p14="http://schemas.microsoft.com/office/powerpoint/2010/main" val="297458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E7D2C-D695-251E-66B6-07427CAE8E5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D22590F-21B0-779E-2F1A-0A466FD7C39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36A06AE-2D09-693E-F273-FA47CA4435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i="1">
              <a:latin typeface="Bligh"/>
            </a:endParaRPr>
          </a:p>
        </p:txBody>
      </p:sp>
      <p:sp>
        <p:nvSpPr>
          <p:cNvPr id="4" name="Tijdelijke aanduiding voor dianummer 3">
            <a:extLst>
              <a:ext uri="{FF2B5EF4-FFF2-40B4-BE49-F238E27FC236}">
                <a16:creationId xmlns:a16="http://schemas.microsoft.com/office/drawing/2014/main" id="{87A0E66F-056A-FE01-E966-68EFF36B8EFD}"/>
              </a:ext>
            </a:extLst>
          </p:cNvPr>
          <p:cNvSpPr>
            <a:spLocks noGrp="1"/>
          </p:cNvSpPr>
          <p:nvPr>
            <p:ph type="sldNum" sz="quarter" idx="5"/>
          </p:nvPr>
        </p:nvSpPr>
        <p:spPr/>
        <p:txBody>
          <a:bodyPr/>
          <a:lstStyle/>
          <a:p>
            <a:fld id="{7D8430D2-8E99-504D-AAA9-6F4470012C1E}" type="slidenum">
              <a:rPr lang="nl-NL" smtClean="0"/>
              <a:t>5</a:t>
            </a:fld>
            <a:endParaRPr lang="nl-NL"/>
          </a:p>
        </p:txBody>
      </p:sp>
    </p:spTree>
    <p:extLst>
      <p:ext uri="{BB962C8B-B14F-4D97-AF65-F5344CB8AC3E}">
        <p14:creationId xmlns:p14="http://schemas.microsoft.com/office/powerpoint/2010/main" val="4055060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483FF-392E-3C02-45E4-7095858960C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82D32D2-619D-713E-A05D-317FACE75B7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FE5EFF1-4A6E-7DBB-EE36-AB549A8192F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i="1">
              <a:latin typeface="Bligh"/>
            </a:endParaRPr>
          </a:p>
        </p:txBody>
      </p:sp>
      <p:sp>
        <p:nvSpPr>
          <p:cNvPr id="4" name="Tijdelijke aanduiding voor dianummer 3">
            <a:extLst>
              <a:ext uri="{FF2B5EF4-FFF2-40B4-BE49-F238E27FC236}">
                <a16:creationId xmlns:a16="http://schemas.microsoft.com/office/drawing/2014/main" id="{227CB5D3-D977-1EDE-2156-BB1C74FBB78E}"/>
              </a:ext>
            </a:extLst>
          </p:cNvPr>
          <p:cNvSpPr>
            <a:spLocks noGrp="1"/>
          </p:cNvSpPr>
          <p:nvPr>
            <p:ph type="sldNum" sz="quarter" idx="5"/>
          </p:nvPr>
        </p:nvSpPr>
        <p:spPr/>
        <p:txBody>
          <a:bodyPr/>
          <a:lstStyle/>
          <a:p>
            <a:fld id="{7D8430D2-8E99-504D-AAA9-6F4470012C1E}" type="slidenum">
              <a:rPr lang="nl-NL" smtClean="0"/>
              <a:t>6</a:t>
            </a:fld>
            <a:endParaRPr lang="nl-NL"/>
          </a:p>
        </p:txBody>
      </p:sp>
    </p:spTree>
    <p:extLst>
      <p:ext uri="{BB962C8B-B14F-4D97-AF65-F5344CB8AC3E}">
        <p14:creationId xmlns:p14="http://schemas.microsoft.com/office/powerpoint/2010/main" val="284536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DCB2C-8CEF-65F2-4EE7-6034B91F904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9360202-9381-E2E1-C2E0-C3ED71A2957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9147E00-3487-E6F7-8A02-EB4FB025717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i="1">
              <a:latin typeface="Bligh"/>
            </a:endParaRPr>
          </a:p>
        </p:txBody>
      </p:sp>
      <p:sp>
        <p:nvSpPr>
          <p:cNvPr id="4" name="Tijdelijke aanduiding voor dianummer 3">
            <a:extLst>
              <a:ext uri="{FF2B5EF4-FFF2-40B4-BE49-F238E27FC236}">
                <a16:creationId xmlns:a16="http://schemas.microsoft.com/office/drawing/2014/main" id="{6D751FF2-031D-9633-0532-A0846B33E437}"/>
              </a:ext>
            </a:extLst>
          </p:cNvPr>
          <p:cNvSpPr>
            <a:spLocks noGrp="1"/>
          </p:cNvSpPr>
          <p:nvPr>
            <p:ph type="sldNum" sz="quarter" idx="5"/>
          </p:nvPr>
        </p:nvSpPr>
        <p:spPr/>
        <p:txBody>
          <a:bodyPr/>
          <a:lstStyle/>
          <a:p>
            <a:fld id="{7D8430D2-8E99-504D-AAA9-6F4470012C1E}" type="slidenum">
              <a:rPr lang="nl-NL" smtClean="0"/>
              <a:t>7</a:t>
            </a:fld>
            <a:endParaRPr lang="nl-NL"/>
          </a:p>
        </p:txBody>
      </p:sp>
    </p:spTree>
    <p:extLst>
      <p:ext uri="{BB962C8B-B14F-4D97-AF65-F5344CB8AC3E}">
        <p14:creationId xmlns:p14="http://schemas.microsoft.com/office/powerpoint/2010/main" val="838046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CD77C-DFBB-845F-BA42-1BCA8051FC3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AAC0B69-03DC-9E67-ADE2-D0AC9BCAA14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E5D36B8-FB6B-0910-A736-2CA0947A66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i="1">
              <a:latin typeface="Bligh"/>
            </a:endParaRPr>
          </a:p>
        </p:txBody>
      </p:sp>
      <p:sp>
        <p:nvSpPr>
          <p:cNvPr id="4" name="Tijdelijke aanduiding voor dianummer 3">
            <a:extLst>
              <a:ext uri="{FF2B5EF4-FFF2-40B4-BE49-F238E27FC236}">
                <a16:creationId xmlns:a16="http://schemas.microsoft.com/office/drawing/2014/main" id="{F8B053D1-DF38-A37F-6925-FFAE005AB83E}"/>
              </a:ext>
            </a:extLst>
          </p:cNvPr>
          <p:cNvSpPr>
            <a:spLocks noGrp="1"/>
          </p:cNvSpPr>
          <p:nvPr>
            <p:ph type="sldNum" sz="quarter" idx="5"/>
          </p:nvPr>
        </p:nvSpPr>
        <p:spPr/>
        <p:txBody>
          <a:bodyPr/>
          <a:lstStyle/>
          <a:p>
            <a:fld id="{7D8430D2-8E99-504D-AAA9-6F4470012C1E}" type="slidenum">
              <a:rPr lang="nl-NL" smtClean="0"/>
              <a:t>8</a:t>
            </a:fld>
            <a:endParaRPr lang="nl-NL"/>
          </a:p>
        </p:txBody>
      </p:sp>
    </p:spTree>
    <p:extLst>
      <p:ext uri="{BB962C8B-B14F-4D97-AF65-F5344CB8AC3E}">
        <p14:creationId xmlns:p14="http://schemas.microsoft.com/office/powerpoint/2010/main" val="602967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601077-6E3D-A15F-B701-B11147FD160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F6AC6E4-3D77-746F-D35A-CF5BBDDFEB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6C6A1CC-C782-3D23-AE3A-CDF140EAF69C}"/>
              </a:ext>
            </a:extLst>
          </p:cNvPr>
          <p:cNvSpPr>
            <a:spLocks noGrp="1"/>
          </p:cNvSpPr>
          <p:nvPr>
            <p:ph type="dt" sz="half" idx="10"/>
          </p:nvPr>
        </p:nvSpPr>
        <p:spPr/>
        <p:txBody>
          <a:bodyPr/>
          <a:lstStyle/>
          <a:p>
            <a:fld id="{35E573F9-18A7-3443-8ADB-7E05A3653315}" type="datetimeFigureOut">
              <a:rPr lang="nl-NL" smtClean="0"/>
              <a:t>20-11-2025</a:t>
            </a:fld>
            <a:endParaRPr lang="nl-NL"/>
          </a:p>
        </p:txBody>
      </p:sp>
      <p:sp>
        <p:nvSpPr>
          <p:cNvPr id="5" name="Tijdelijke aanduiding voor voettekst 4">
            <a:extLst>
              <a:ext uri="{FF2B5EF4-FFF2-40B4-BE49-F238E27FC236}">
                <a16:creationId xmlns:a16="http://schemas.microsoft.com/office/drawing/2014/main" id="{32AF5060-393D-D2AB-8EC8-F1557775886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48ECE3A-F8E8-44B7-2184-321952FDC433}"/>
              </a:ext>
            </a:extLst>
          </p:cNvPr>
          <p:cNvSpPr>
            <a:spLocks noGrp="1"/>
          </p:cNvSpPr>
          <p:nvPr>
            <p:ph type="sldNum" sz="quarter" idx="12"/>
          </p:nvPr>
        </p:nvSpPr>
        <p:spPr/>
        <p:txBody>
          <a:bodyPr/>
          <a:lstStyle/>
          <a:p>
            <a:fld id="{B1A393DB-D3B5-F143-A059-57437A14F93B}" type="slidenum">
              <a:rPr lang="nl-NL" smtClean="0"/>
              <a:t>‹nr.›</a:t>
            </a:fld>
            <a:endParaRPr lang="nl-NL"/>
          </a:p>
        </p:txBody>
      </p:sp>
    </p:spTree>
    <p:extLst>
      <p:ext uri="{BB962C8B-B14F-4D97-AF65-F5344CB8AC3E}">
        <p14:creationId xmlns:p14="http://schemas.microsoft.com/office/powerpoint/2010/main" val="3551620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D817C-1762-56D7-BFAB-4A9D7152ECC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63B07E2-E108-E60C-D4FA-EF80AE69A671}"/>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5FB76BE-968F-9CC1-A0F2-16558B231B3D}"/>
              </a:ext>
            </a:extLst>
          </p:cNvPr>
          <p:cNvSpPr>
            <a:spLocks noGrp="1"/>
          </p:cNvSpPr>
          <p:nvPr>
            <p:ph type="dt" sz="half" idx="10"/>
          </p:nvPr>
        </p:nvSpPr>
        <p:spPr/>
        <p:txBody>
          <a:bodyPr/>
          <a:lstStyle/>
          <a:p>
            <a:fld id="{35E573F9-18A7-3443-8ADB-7E05A3653315}" type="datetimeFigureOut">
              <a:rPr lang="nl-NL" smtClean="0"/>
              <a:t>20-11-2025</a:t>
            </a:fld>
            <a:endParaRPr lang="nl-NL"/>
          </a:p>
        </p:txBody>
      </p:sp>
      <p:sp>
        <p:nvSpPr>
          <p:cNvPr id="5" name="Tijdelijke aanduiding voor voettekst 4">
            <a:extLst>
              <a:ext uri="{FF2B5EF4-FFF2-40B4-BE49-F238E27FC236}">
                <a16:creationId xmlns:a16="http://schemas.microsoft.com/office/drawing/2014/main" id="{21941200-A337-9CE0-9D4C-8367BAE382E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A5E55B-8131-7520-170D-4B7A030838BB}"/>
              </a:ext>
            </a:extLst>
          </p:cNvPr>
          <p:cNvSpPr>
            <a:spLocks noGrp="1"/>
          </p:cNvSpPr>
          <p:nvPr>
            <p:ph type="sldNum" sz="quarter" idx="12"/>
          </p:nvPr>
        </p:nvSpPr>
        <p:spPr/>
        <p:txBody>
          <a:bodyPr/>
          <a:lstStyle/>
          <a:p>
            <a:fld id="{B1A393DB-D3B5-F143-A059-57437A14F93B}" type="slidenum">
              <a:rPr lang="nl-NL" smtClean="0"/>
              <a:t>‹nr.›</a:t>
            </a:fld>
            <a:endParaRPr lang="nl-NL"/>
          </a:p>
        </p:txBody>
      </p:sp>
    </p:spTree>
    <p:extLst>
      <p:ext uri="{BB962C8B-B14F-4D97-AF65-F5344CB8AC3E}">
        <p14:creationId xmlns:p14="http://schemas.microsoft.com/office/powerpoint/2010/main" val="3640742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3625E03-D391-FE7F-140B-C8E26EC60FC2}"/>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3C6C53A3-E333-AE49-4BEF-3F6863729FF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C5C71CE-30F9-0CED-DF72-731AFED37941}"/>
              </a:ext>
            </a:extLst>
          </p:cNvPr>
          <p:cNvSpPr>
            <a:spLocks noGrp="1"/>
          </p:cNvSpPr>
          <p:nvPr>
            <p:ph type="dt" sz="half" idx="10"/>
          </p:nvPr>
        </p:nvSpPr>
        <p:spPr/>
        <p:txBody>
          <a:bodyPr/>
          <a:lstStyle/>
          <a:p>
            <a:fld id="{35E573F9-18A7-3443-8ADB-7E05A3653315}" type="datetimeFigureOut">
              <a:rPr lang="nl-NL" smtClean="0"/>
              <a:t>20-11-2025</a:t>
            </a:fld>
            <a:endParaRPr lang="nl-NL"/>
          </a:p>
        </p:txBody>
      </p:sp>
      <p:sp>
        <p:nvSpPr>
          <p:cNvPr id="5" name="Tijdelijke aanduiding voor voettekst 4">
            <a:extLst>
              <a:ext uri="{FF2B5EF4-FFF2-40B4-BE49-F238E27FC236}">
                <a16:creationId xmlns:a16="http://schemas.microsoft.com/office/drawing/2014/main" id="{81DC81D7-0812-7991-76EA-475FC55B03B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E19F6A6-D3E9-4DBD-3B42-CCEDD8D44E17}"/>
              </a:ext>
            </a:extLst>
          </p:cNvPr>
          <p:cNvSpPr>
            <a:spLocks noGrp="1"/>
          </p:cNvSpPr>
          <p:nvPr>
            <p:ph type="sldNum" sz="quarter" idx="12"/>
          </p:nvPr>
        </p:nvSpPr>
        <p:spPr/>
        <p:txBody>
          <a:bodyPr/>
          <a:lstStyle/>
          <a:p>
            <a:fld id="{B1A393DB-D3B5-F143-A059-57437A14F93B}" type="slidenum">
              <a:rPr lang="nl-NL" smtClean="0"/>
              <a:t>‹nr.›</a:t>
            </a:fld>
            <a:endParaRPr lang="nl-NL"/>
          </a:p>
        </p:txBody>
      </p:sp>
    </p:spTree>
    <p:extLst>
      <p:ext uri="{BB962C8B-B14F-4D97-AF65-F5344CB8AC3E}">
        <p14:creationId xmlns:p14="http://schemas.microsoft.com/office/powerpoint/2010/main" val="1007707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a:t>Klik om stijl te bewerken</a:t>
            </a:r>
            <a:endParaRPr lang="en-US"/>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CA04BD62-232B-406D-9306-AA688290E2AE}" type="datetimeFigureOut">
              <a:rPr lang="nl-NL" smtClean="0"/>
              <a:t>20-11-2025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E86B97D-B98A-4F99-9F4C-7ABC69073560}" type="slidenum">
              <a:rPr lang="nl-NL" smtClean="0"/>
              <a:t>‹nr.›</a:t>
            </a:fld>
            <a:endParaRPr lang="nl-NL"/>
          </a:p>
        </p:txBody>
      </p:sp>
    </p:spTree>
    <p:extLst>
      <p:ext uri="{BB962C8B-B14F-4D97-AF65-F5344CB8AC3E}">
        <p14:creationId xmlns:p14="http://schemas.microsoft.com/office/powerpoint/2010/main" val="2114312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CA04BD62-232B-406D-9306-AA688290E2AE}" type="datetimeFigureOut">
              <a:rPr lang="nl-NL" smtClean="0"/>
              <a:t>20-11-2025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E86B97D-B98A-4F99-9F4C-7ABC69073560}" type="slidenum">
              <a:rPr lang="nl-NL" smtClean="0"/>
              <a:t>‹nr.›</a:t>
            </a:fld>
            <a:endParaRPr lang="nl-NL"/>
          </a:p>
        </p:txBody>
      </p:sp>
    </p:spTree>
    <p:extLst>
      <p:ext uri="{BB962C8B-B14F-4D97-AF65-F5344CB8AC3E}">
        <p14:creationId xmlns:p14="http://schemas.microsoft.com/office/powerpoint/2010/main" val="4218305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stijl te bewerken</a:t>
            </a:r>
            <a:endParaRPr lang="en-US"/>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CA04BD62-232B-406D-9306-AA688290E2AE}" type="datetimeFigureOut">
              <a:rPr lang="nl-NL" smtClean="0"/>
              <a:t>20-11-2025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E86B97D-B98A-4F99-9F4C-7ABC69073560}" type="slidenum">
              <a:rPr lang="nl-NL" smtClean="0"/>
              <a:t>‹nr.›</a:t>
            </a:fld>
            <a:endParaRPr lang="nl-NL"/>
          </a:p>
        </p:txBody>
      </p:sp>
    </p:spTree>
    <p:extLst>
      <p:ext uri="{BB962C8B-B14F-4D97-AF65-F5344CB8AC3E}">
        <p14:creationId xmlns:p14="http://schemas.microsoft.com/office/powerpoint/2010/main" val="3463024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677334" y="2160589"/>
            <a:ext cx="4184035" cy="38807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5089970" y="2160589"/>
            <a:ext cx="4184034" cy="388077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CA04BD62-232B-406D-9306-AA688290E2AE}" type="datetimeFigureOut">
              <a:rPr lang="nl-NL" smtClean="0"/>
              <a:t>20-11-2025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E86B97D-B98A-4F99-9F4C-7ABC69073560}" type="slidenum">
              <a:rPr lang="nl-NL" smtClean="0"/>
              <a:t>‹nr.›</a:t>
            </a:fld>
            <a:endParaRPr lang="nl-NL"/>
          </a:p>
        </p:txBody>
      </p:sp>
    </p:spTree>
    <p:extLst>
      <p:ext uri="{BB962C8B-B14F-4D97-AF65-F5344CB8AC3E}">
        <p14:creationId xmlns:p14="http://schemas.microsoft.com/office/powerpoint/2010/main" val="2496745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CA04BD62-232B-406D-9306-AA688290E2AE}" type="datetimeFigureOut">
              <a:rPr lang="nl-NL" smtClean="0"/>
              <a:t>20-11-2025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3E86B97D-B98A-4F99-9F4C-7ABC69073560}" type="slidenum">
              <a:rPr lang="nl-NL" smtClean="0"/>
              <a:t>‹nr.›</a:t>
            </a:fld>
            <a:endParaRPr lang="nl-NL"/>
          </a:p>
        </p:txBody>
      </p:sp>
    </p:spTree>
    <p:extLst>
      <p:ext uri="{BB962C8B-B14F-4D97-AF65-F5344CB8AC3E}">
        <p14:creationId xmlns:p14="http://schemas.microsoft.com/office/powerpoint/2010/main" val="2359510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CA04BD62-232B-406D-9306-AA688290E2AE}" type="datetimeFigureOut">
              <a:rPr lang="nl-NL" smtClean="0"/>
              <a:t>20-11-2025</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3E86B97D-B98A-4F99-9F4C-7ABC69073560}" type="slidenum">
              <a:rPr lang="nl-NL" smtClean="0"/>
              <a:t>‹nr.›</a:t>
            </a:fld>
            <a:endParaRPr lang="nl-NL"/>
          </a:p>
        </p:txBody>
      </p:sp>
    </p:spTree>
    <p:extLst>
      <p:ext uri="{BB962C8B-B14F-4D97-AF65-F5344CB8AC3E}">
        <p14:creationId xmlns:p14="http://schemas.microsoft.com/office/powerpoint/2010/main" val="3532897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04BD62-232B-406D-9306-AA688290E2AE}" type="datetimeFigureOut">
              <a:rPr lang="nl-NL" smtClean="0"/>
              <a:t>20-11-2025</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3E86B97D-B98A-4F99-9F4C-7ABC69073560}" type="slidenum">
              <a:rPr lang="nl-NL" smtClean="0"/>
              <a:t>‹nr.›</a:t>
            </a:fld>
            <a:endParaRPr lang="nl-NL"/>
          </a:p>
        </p:txBody>
      </p:sp>
    </p:spTree>
    <p:extLst>
      <p:ext uri="{BB962C8B-B14F-4D97-AF65-F5344CB8AC3E}">
        <p14:creationId xmlns:p14="http://schemas.microsoft.com/office/powerpoint/2010/main" val="4104126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a:t>Klik om stijl te bewerken</a:t>
            </a:r>
            <a:endParaRPr lang="en-US"/>
          </a:p>
        </p:txBody>
      </p:sp>
      <p:sp>
        <p:nvSpPr>
          <p:cNvPr id="3" name="Content Placeholder 2"/>
          <p:cNvSpPr>
            <a:spLocks noGrp="1"/>
          </p:cNvSpPr>
          <p:nvPr>
            <p:ph idx="1"/>
          </p:nvPr>
        </p:nvSpPr>
        <p:spPr>
          <a:xfrm>
            <a:off x="4760461" y="514924"/>
            <a:ext cx="4513541" cy="552643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CA04BD62-232B-406D-9306-AA688290E2AE}" type="datetimeFigureOut">
              <a:rPr lang="nl-NL" smtClean="0"/>
              <a:t>20-11-2025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E86B97D-B98A-4F99-9F4C-7ABC69073560}" type="slidenum">
              <a:rPr lang="nl-NL" smtClean="0"/>
              <a:t>‹nr.›</a:t>
            </a:fld>
            <a:endParaRPr lang="nl-NL"/>
          </a:p>
        </p:txBody>
      </p:sp>
    </p:spTree>
    <p:extLst>
      <p:ext uri="{BB962C8B-B14F-4D97-AF65-F5344CB8AC3E}">
        <p14:creationId xmlns:p14="http://schemas.microsoft.com/office/powerpoint/2010/main" val="2754426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DB2950-AB49-A09E-8411-9E479780A89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A651947-F278-B868-6848-492AEB15FF4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BBA725C-468D-A1C6-64A4-685418C54FF6}"/>
              </a:ext>
            </a:extLst>
          </p:cNvPr>
          <p:cNvSpPr>
            <a:spLocks noGrp="1"/>
          </p:cNvSpPr>
          <p:nvPr>
            <p:ph type="dt" sz="half" idx="10"/>
          </p:nvPr>
        </p:nvSpPr>
        <p:spPr/>
        <p:txBody>
          <a:bodyPr/>
          <a:lstStyle/>
          <a:p>
            <a:fld id="{35E573F9-18A7-3443-8ADB-7E05A3653315}" type="datetimeFigureOut">
              <a:rPr lang="nl-NL" smtClean="0"/>
              <a:t>20-11-2025</a:t>
            </a:fld>
            <a:endParaRPr lang="nl-NL"/>
          </a:p>
        </p:txBody>
      </p:sp>
      <p:sp>
        <p:nvSpPr>
          <p:cNvPr id="5" name="Tijdelijke aanduiding voor voettekst 4">
            <a:extLst>
              <a:ext uri="{FF2B5EF4-FFF2-40B4-BE49-F238E27FC236}">
                <a16:creationId xmlns:a16="http://schemas.microsoft.com/office/drawing/2014/main" id="{FF8400FC-72E7-CE7C-9CF4-EF69410FC08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FB74CCA-6291-77FB-73C1-45C778E83A00}"/>
              </a:ext>
            </a:extLst>
          </p:cNvPr>
          <p:cNvSpPr>
            <a:spLocks noGrp="1"/>
          </p:cNvSpPr>
          <p:nvPr>
            <p:ph type="sldNum" sz="quarter" idx="12"/>
          </p:nvPr>
        </p:nvSpPr>
        <p:spPr/>
        <p:txBody>
          <a:bodyPr/>
          <a:lstStyle/>
          <a:p>
            <a:fld id="{B1A393DB-D3B5-F143-A059-57437A14F93B}" type="slidenum">
              <a:rPr lang="nl-NL" smtClean="0"/>
              <a:t>‹nr.›</a:t>
            </a:fld>
            <a:endParaRPr lang="nl-NL"/>
          </a:p>
        </p:txBody>
      </p:sp>
    </p:spTree>
    <p:extLst>
      <p:ext uri="{BB962C8B-B14F-4D97-AF65-F5344CB8AC3E}">
        <p14:creationId xmlns:p14="http://schemas.microsoft.com/office/powerpoint/2010/main" val="15899346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a:t>Klik om stijl te bewerken</a:t>
            </a:r>
            <a:endParaRPr lang="en-US"/>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CA04BD62-232B-406D-9306-AA688290E2AE}" type="datetimeFigureOut">
              <a:rPr lang="nl-NL" smtClean="0"/>
              <a:t>20-11-2025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E86B97D-B98A-4F99-9F4C-7ABC69073560}" type="slidenum">
              <a:rPr lang="nl-NL" smtClean="0"/>
              <a:t>‹nr.›</a:t>
            </a:fld>
            <a:endParaRPr lang="nl-NL"/>
          </a:p>
        </p:txBody>
      </p:sp>
    </p:spTree>
    <p:extLst>
      <p:ext uri="{BB962C8B-B14F-4D97-AF65-F5344CB8AC3E}">
        <p14:creationId xmlns:p14="http://schemas.microsoft.com/office/powerpoint/2010/main" val="2345662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a:t>Klik om stijl te bewerken</a:t>
            </a:r>
            <a:endParaRPr lang="en-US"/>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CA04BD62-232B-406D-9306-AA688290E2AE}" type="datetimeFigureOut">
              <a:rPr lang="nl-NL" smtClean="0"/>
              <a:t>20-11-2025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E86B97D-B98A-4F99-9F4C-7ABC69073560}" type="slidenum">
              <a:rPr lang="nl-NL" smtClean="0"/>
              <a:t>‹nr.›</a:t>
            </a:fld>
            <a:endParaRPr lang="nl-NL"/>
          </a:p>
        </p:txBody>
      </p:sp>
    </p:spTree>
    <p:extLst>
      <p:ext uri="{BB962C8B-B14F-4D97-AF65-F5344CB8AC3E}">
        <p14:creationId xmlns:p14="http://schemas.microsoft.com/office/powerpoint/2010/main" val="28897504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CA04BD62-232B-406D-9306-AA688290E2AE}" type="datetimeFigureOut">
              <a:rPr lang="nl-NL" smtClean="0"/>
              <a:t>20-11-2025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E86B97D-B98A-4F99-9F4C-7ABC69073560}" type="slidenum">
              <a:rPr lang="nl-NL" smtClean="0"/>
              <a:t>‹nr.›</a:t>
            </a:fld>
            <a:endParaRPr lang="nl-NL"/>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1814895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a:t>Klik om stijl te bewerken</a:t>
            </a:r>
            <a:endParaRPr lang="en-US"/>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CA04BD62-232B-406D-9306-AA688290E2AE}" type="datetimeFigureOut">
              <a:rPr lang="nl-NL" smtClean="0"/>
              <a:t>20-11-2025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E86B97D-B98A-4F99-9F4C-7ABC69073560}" type="slidenum">
              <a:rPr lang="nl-NL" smtClean="0"/>
              <a:t>‹nr.›</a:t>
            </a:fld>
            <a:endParaRPr lang="nl-NL"/>
          </a:p>
        </p:txBody>
      </p:sp>
    </p:spTree>
    <p:extLst>
      <p:ext uri="{BB962C8B-B14F-4D97-AF65-F5344CB8AC3E}">
        <p14:creationId xmlns:p14="http://schemas.microsoft.com/office/powerpoint/2010/main" val="29091618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CA04BD62-232B-406D-9306-AA688290E2AE}" type="datetimeFigureOut">
              <a:rPr lang="nl-NL" smtClean="0"/>
              <a:t>20-11-2025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E86B97D-B98A-4F99-9F4C-7ABC69073560}" type="slidenum">
              <a:rPr lang="nl-NL" smtClean="0"/>
              <a:t>‹nr.›</a:t>
            </a:fld>
            <a:endParaRPr lang="nl-N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83241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a:t>Klik om stijl te bewerken</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CA04BD62-232B-406D-9306-AA688290E2AE}" type="datetimeFigureOut">
              <a:rPr lang="nl-NL" smtClean="0"/>
              <a:t>20-11-2025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E86B97D-B98A-4F99-9F4C-7ABC69073560}" type="slidenum">
              <a:rPr lang="nl-NL" smtClean="0"/>
              <a:t>‹nr.›</a:t>
            </a:fld>
            <a:endParaRPr lang="nl-NL"/>
          </a:p>
        </p:txBody>
      </p:sp>
    </p:spTree>
    <p:extLst>
      <p:ext uri="{BB962C8B-B14F-4D97-AF65-F5344CB8AC3E}">
        <p14:creationId xmlns:p14="http://schemas.microsoft.com/office/powerpoint/2010/main" val="3291874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CA04BD62-232B-406D-9306-AA688290E2AE}" type="datetimeFigureOut">
              <a:rPr lang="nl-NL" smtClean="0"/>
              <a:t>20-11-2025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E86B97D-B98A-4F99-9F4C-7ABC69073560}" type="slidenum">
              <a:rPr lang="nl-NL" smtClean="0"/>
              <a:t>‹nr.›</a:t>
            </a:fld>
            <a:endParaRPr lang="nl-NL"/>
          </a:p>
        </p:txBody>
      </p:sp>
    </p:spTree>
    <p:extLst>
      <p:ext uri="{BB962C8B-B14F-4D97-AF65-F5344CB8AC3E}">
        <p14:creationId xmlns:p14="http://schemas.microsoft.com/office/powerpoint/2010/main" val="3740645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a:t>Klik om stijl te bewerken</a:t>
            </a:r>
            <a:endParaRPr lang="en-US"/>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CA04BD62-232B-406D-9306-AA688290E2AE}" type="datetimeFigureOut">
              <a:rPr lang="nl-NL" smtClean="0"/>
              <a:t>20-11-2025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E86B97D-B98A-4F99-9F4C-7ABC69073560}" type="slidenum">
              <a:rPr lang="nl-NL" smtClean="0"/>
              <a:t>‹nr.›</a:t>
            </a:fld>
            <a:endParaRPr lang="nl-NL"/>
          </a:p>
        </p:txBody>
      </p:sp>
    </p:spTree>
    <p:extLst>
      <p:ext uri="{BB962C8B-B14F-4D97-AF65-F5344CB8AC3E}">
        <p14:creationId xmlns:p14="http://schemas.microsoft.com/office/powerpoint/2010/main" val="3885654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a:t>Klik om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CA04BD62-232B-406D-9306-AA688290E2AE}" type="datetimeFigureOut">
              <a:rPr lang="nl-NL" smtClean="0"/>
              <a:t>20-11-2025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E86B97D-B98A-4F99-9F4C-7ABC69073560}" type="slidenum">
              <a:rPr lang="nl-NL" smtClean="0"/>
              <a:t>‹nr.›</a:t>
            </a:fld>
            <a:endParaRPr lang="nl-NL"/>
          </a:p>
        </p:txBody>
      </p:sp>
    </p:spTree>
    <p:extLst>
      <p:ext uri="{BB962C8B-B14F-4D97-AF65-F5344CB8AC3E}">
        <p14:creationId xmlns:p14="http://schemas.microsoft.com/office/powerpoint/2010/main" val="26823069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A04BD62-232B-406D-9306-AA688290E2AE}" type="datetimeFigureOut">
              <a:rPr lang="nl-NL" smtClean="0"/>
              <a:t>20-11-2025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E86B97D-B98A-4F99-9F4C-7ABC69073560}" type="slidenum">
              <a:rPr lang="nl-NL" smtClean="0"/>
              <a:t>‹nr.›</a:t>
            </a:fld>
            <a:endParaRPr lang="nl-NL"/>
          </a:p>
        </p:txBody>
      </p:sp>
    </p:spTree>
    <p:extLst>
      <p:ext uri="{BB962C8B-B14F-4D97-AF65-F5344CB8AC3E}">
        <p14:creationId xmlns:p14="http://schemas.microsoft.com/office/powerpoint/2010/main" val="2518087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BEC4C7-CE3D-A420-A2A6-EDF16A9A952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A55C0F4-24AB-F254-A111-3BCEC833E1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DA9DC94-958D-7ECE-76DB-CF05E408BABF}"/>
              </a:ext>
            </a:extLst>
          </p:cNvPr>
          <p:cNvSpPr>
            <a:spLocks noGrp="1"/>
          </p:cNvSpPr>
          <p:nvPr>
            <p:ph type="dt" sz="half" idx="10"/>
          </p:nvPr>
        </p:nvSpPr>
        <p:spPr/>
        <p:txBody>
          <a:bodyPr/>
          <a:lstStyle/>
          <a:p>
            <a:fld id="{35E573F9-18A7-3443-8ADB-7E05A3653315}" type="datetimeFigureOut">
              <a:rPr lang="nl-NL" smtClean="0"/>
              <a:t>20-11-2025</a:t>
            </a:fld>
            <a:endParaRPr lang="nl-NL"/>
          </a:p>
        </p:txBody>
      </p:sp>
      <p:sp>
        <p:nvSpPr>
          <p:cNvPr id="5" name="Tijdelijke aanduiding voor voettekst 4">
            <a:extLst>
              <a:ext uri="{FF2B5EF4-FFF2-40B4-BE49-F238E27FC236}">
                <a16:creationId xmlns:a16="http://schemas.microsoft.com/office/drawing/2014/main" id="{8EBD4969-8B35-0ED7-569A-D3DDA628BCC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AF1802E-4C5B-497E-127D-DEDDCD9B2230}"/>
              </a:ext>
            </a:extLst>
          </p:cNvPr>
          <p:cNvSpPr>
            <a:spLocks noGrp="1"/>
          </p:cNvSpPr>
          <p:nvPr>
            <p:ph type="sldNum" sz="quarter" idx="12"/>
          </p:nvPr>
        </p:nvSpPr>
        <p:spPr/>
        <p:txBody>
          <a:bodyPr/>
          <a:lstStyle/>
          <a:p>
            <a:fld id="{B1A393DB-D3B5-F143-A059-57437A14F93B}" type="slidenum">
              <a:rPr lang="nl-NL" smtClean="0"/>
              <a:t>‹nr.›</a:t>
            </a:fld>
            <a:endParaRPr lang="nl-NL"/>
          </a:p>
        </p:txBody>
      </p:sp>
    </p:spTree>
    <p:extLst>
      <p:ext uri="{BB962C8B-B14F-4D97-AF65-F5344CB8AC3E}">
        <p14:creationId xmlns:p14="http://schemas.microsoft.com/office/powerpoint/2010/main" val="10141536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CA04BD62-232B-406D-9306-AA688290E2AE}" type="datetimeFigureOut">
              <a:rPr lang="nl-NL" smtClean="0"/>
              <a:t>20-11-2025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E86B97D-B98A-4F99-9F4C-7ABC69073560}" type="slidenum">
              <a:rPr lang="nl-NL" smtClean="0"/>
              <a:t>‹nr.›</a:t>
            </a:fld>
            <a:endParaRPr lang="nl-NL"/>
          </a:p>
        </p:txBody>
      </p:sp>
    </p:spTree>
    <p:extLst>
      <p:ext uri="{BB962C8B-B14F-4D97-AF65-F5344CB8AC3E}">
        <p14:creationId xmlns:p14="http://schemas.microsoft.com/office/powerpoint/2010/main" val="2751023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CA04BD62-232B-406D-9306-AA688290E2AE}" type="datetimeFigureOut">
              <a:rPr lang="nl-NL" smtClean="0"/>
              <a:t>20-11-2025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E86B97D-B98A-4F99-9F4C-7ABC69073560}" type="slidenum">
              <a:rPr lang="nl-NL" smtClean="0"/>
              <a:t>‹nr.›</a:t>
            </a:fld>
            <a:endParaRPr lang="nl-NL"/>
          </a:p>
        </p:txBody>
      </p:sp>
    </p:spTree>
    <p:extLst>
      <p:ext uri="{BB962C8B-B14F-4D97-AF65-F5344CB8AC3E}">
        <p14:creationId xmlns:p14="http://schemas.microsoft.com/office/powerpoint/2010/main" val="9568253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CA04BD62-232B-406D-9306-AA688290E2AE}" type="datetimeFigureOut">
              <a:rPr lang="nl-NL" smtClean="0"/>
              <a:t>20-11-2025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3E86B97D-B98A-4F99-9F4C-7ABC69073560}" type="slidenum">
              <a:rPr lang="nl-NL" smtClean="0"/>
              <a:t>‹nr.›</a:t>
            </a:fld>
            <a:endParaRPr lang="nl-NL"/>
          </a:p>
        </p:txBody>
      </p:sp>
    </p:spTree>
    <p:extLst>
      <p:ext uri="{BB962C8B-B14F-4D97-AF65-F5344CB8AC3E}">
        <p14:creationId xmlns:p14="http://schemas.microsoft.com/office/powerpoint/2010/main" val="23230725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CA04BD62-232B-406D-9306-AA688290E2AE}" type="datetimeFigureOut">
              <a:rPr lang="nl-NL" smtClean="0"/>
              <a:t>20-11-2025</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3E86B97D-B98A-4F99-9F4C-7ABC69073560}" type="slidenum">
              <a:rPr lang="nl-NL" smtClean="0"/>
              <a:t>‹nr.›</a:t>
            </a:fld>
            <a:endParaRPr lang="nl-NL"/>
          </a:p>
        </p:txBody>
      </p:sp>
    </p:spTree>
    <p:extLst>
      <p:ext uri="{BB962C8B-B14F-4D97-AF65-F5344CB8AC3E}">
        <p14:creationId xmlns:p14="http://schemas.microsoft.com/office/powerpoint/2010/main" val="38315029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04BD62-232B-406D-9306-AA688290E2AE}" type="datetimeFigureOut">
              <a:rPr lang="nl-NL" smtClean="0"/>
              <a:t>20-11-2025</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3E86B97D-B98A-4F99-9F4C-7ABC69073560}" type="slidenum">
              <a:rPr lang="nl-NL" smtClean="0"/>
              <a:t>‹nr.›</a:t>
            </a:fld>
            <a:endParaRPr lang="nl-NL"/>
          </a:p>
        </p:txBody>
      </p:sp>
    </p:spTree>
    <p:extLst>
      <p:ext uri="{BB962C8B-B14F-4D97-AF65-F5344CB8AC3E}">
        <p14:creationId xmlns:p14="http://schemas.microsoft.com/office/powerpoint/2010/main" val="27450660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a:t>Klik om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CA04BD62-232B-406D-9306-AA688290E2AE}" type="datetimeFigureOut">
              <a:rPr lang="nl-NL" smtClean="0"/>
              <a:t>20-11-2025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E86B97D-B98A-4F99-9F4C-7ABC69073560}" type="slidenum">
              <a:rPr lang="nl-NL" smtClean="0"/>
              <a:t>‹nr.›</a:t>
            </a:fld>
            <a:endParaRPr lang="nl-NL"/>
          </a:p>
        </p:txBody>
      </p:sp>
    </p:spTree>
    <p:extLst>
      <p:ext uri="{BB962C8B-B14F-4D97-AF65-F5344CB8AC3E}">
        <p14:creationId xmlns:p14="http://schemas.microsoft.com/office/powerpoint/2010/main" val="31355439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CA04BD62-232B-406D-9306-AA688290E2AE}" type="datetimeFigureOut">
              <a:rPr lang="nl-NL" smtClean="0"/>
              <a:t>20-11-2025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E86B97D-B98A-4F99-9F4C-7ABC69073560}" type="slidenum">
              <a:rPr lang="nl-NL" smtClean="0"/>
              <a:t>‹nr.›</a:t>
            </a:fld>
            <a:endParaRPr lang="nl-NL"/>
          </a:p>
        </p:txBody>
      </p:sp>
    </p:spTree>
    <p:extLst>
      <p:ext uri="{BB962C8B-B14F-4D97-AF65-F5344CB8AC3E}">
        <p14:creationId xmlns:p14="http://schemas.microsoft.com/office/powerpoint/2010/main" val="1797150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CA04BD62-232B-406D-9306-AA688290E2AE}" type="datetimeFigureOut">
              <a:rPr lang="nl-NL" smtClean="0"/>
              <a:t>20-11-2025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E86B97D-B98A-4F99-9F4C-7ABC69073560}" type="slidenum">
              <a:rPr lang="nl-NL" smtClean="0"/>
              <a:t>‹nr.›</a:t>
            </a:fld>
            <a:endParaRPr lang="nl-NL"/>
          </a:p>
        </p:txBody>
      </p:sp>
    </p:spTree>
    <p:extLst>
      <p:ext uri="{BB962C8B-B14F-4D97-AF65-F5344CB8AC3E}">
        <p14:creationId xmlns:p14="http://schemas.microsoft.com/office/powerpoint/2010/main" val="31395950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CA04BD62-232B-406D-9306-AA688290E2AE}" type="datetimeFigureOut">
              <a:rPr lang="nl-NL" smtClean="0"/>
              <a:t>20-11-2025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E86B97D-B98A-4F99-9F4C-7ABC69073560}" type="slidenum">
              <a:rPr lang="nl-NL" smtClean="0"/>
              <a:t>‹nr.›</a:t>
            </a:fld>
            <a:endParaRPr lang="nl-NL"/>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6137212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CA04BD62-232B-406D-9306-AA688290E2AE}" type="datetimeFigureOut">
              <a:rPr lang="nl-NL" smtClean="0"/>
              <a:t>20-11-2025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E86B97D-B98A-4F99-9F4C-7ABC69073560}" type="slidenum">
              <a:rPr lang="nl-NL" smtClean="0"/>
              <a:t>‹nr.›</a:t>
            </a:fld>
            <a:endParaRPr lang="nl-NL"/>
          </a:p>
        </p:txBody>
      </p:sp>
    </p:spTree>
    <p:extLst>
      <p:ext uri="{BB962C8B-B14F-4D97-AF65-F5344CB8AC3E}">
        <p14:creationId xmlns:p14="http://schemas.microsoft.com/office/powerpoint/2010/main" val="4121397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20D268-C375-6756-2FF7-884ED96DB94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FD40C29-CD7B-0A59-3BF4-C71CB23DF64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C676A621-F7EE-F015-3E9F-6A825AF663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9F67F93-BAFC-C694-13DA-14DEE707804B}"/>
              </a:ext>
            </a:extLst>
          </p:cNvPr>
          <p:cNvSpPr>
            <a:spLocks noGrp="1"/>
          </p:cNvSpPr>
          <p:nvPr>
            <p:ph type="dt" sz="half" idx="10"/>
          </p:nvPr>
        </p:nvSpPr>
        <p:spPr/>
        <p:txBody>
          <a:bodyPr/>
          <a:lstStyle/>
          <a:p>
            <a:fld id="{35E573F9-18A7-3443-8ADB-7E05A3653315}" type="datetimeFigureOut">
              <a:rPr lang="nl-NL" smtClean="0"/>
              <a:t>20-11-2025</a:t>
            </a:fld>
            <a:endParaRPr lang="nl-NL"/>
          </a:p>
        </p:txBody>
      </p:sp>
      <p:sp>
        <p:nvSpPr>
          <p:cNvPr id="6" name="Tijdelijke aanduiding voor voettekst 5">
            <a:extLst>
              <a:ext uri="{FF2B5EF4-FFF2-40B4-BE49-F238E27FC236}">
                <a16:creationId xmlns:a16="http://schemas.microsoft.com/office/drawing/2014/main" id="{DDE2989B-DFCA-9242-3DF7-69A437CA7A3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96253DC-FF10-C550-D6B9-E49AC6A38169}"/>
              </a:ext>
            </a:extLst>
          </p:cNvPr>
          <p:cNvSpPr>
            <a:spLocks noGrp="1"/>
          </p:cNvSpPr>
          <p:nvPr>
            <p:ph type="sldNum" sz="quarter" idx="12"/>
          </p:nvPr>
        </p:nvSpPr>
        <p:spPr/>
        <p:txBody>
          <a:bodyPr/>
          <a:lstStyle/>
          <a:p>
            <a:fld id="{B1A393DB-D3B5-F143-A059-57437A14F93B}" type="slidenum">
              <a:rPr lang="nl-NL" smtClean="0"/>
              <a:t>‹nr.›</a:t>
            </a:fld>
            <a:endParaRPr lang="nl-NL"/>
          </a:p>
        </p:txBody>
      </p:sp>
    </p:spTree>
    <p:extLst>
      <p:ext uri="{BB962C8B-B14F-4D97-AF65-F5344CB8AC3E}">
        <p14:creationId xmlns:p14="http://schemas.microsoft.com/office/powerpoint/2010/main" val="30379954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CA04BD62-232B-406D-9306-AA688290E2AE}" type="datetimeFigureOut">
              <a:rPr lang="nl-NL" smtClean="0"/>
              <a:t>20-11-2025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E86B97D-B98A-4F99-9F4C-7ABC69073560}" type="slidenum">
              <a:rPr lang="nl-NL" smtClean="0"/>
              <a:t>‹nr.›</a:t>
            </a:fld>
            <a:endParaRPr lang="nl-N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41592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CA04BD62-232B-406D-9306-AA688290E2AE}" type="datetimeFigureOut">
              <a:rPr lang="nl-NL" smtClean="0"/>
              <a:t>20-11-2025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E86B97D-B98A-4F99-9F4C-7ABC69073560}" type="slidenum">
              <a:rPr lang="nl-NL" smtClean="0"/>
              <a:t>‹nr.›</a:t>
            </a:fld>
            <a:endParaRPr lang="nl-NL"/>
          </a:p>
        </p:txBody>
      </p:sp>
    </p:spTree>
    <p:extLst>
      <p:ext uri="{BB962C8B-B14F-4D97-AF65-F5344CB8AC3E}">
        <p14:creationId xmlns:p14="http://schemas.microsoft.com/office/powerpoint/2010/main" val="41809895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A04BD62-232B-406D-9306-AA688290E2AE}" type="datetimeFigureOut">
              <a:rPr lang="nl-NL" smtClean="0"/>
              <a:t>20-11-2025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E86B97D-B98A-4F99-9F4C-7ABC69073560}" type="slidenum">
              <a:rPr lang="nl-NL" smtClean="0"/>
              <a:t>‹nr.›</a:t>
            </a:fld>
            <a:endParaRPr lang="nl-NL"/>
          </a:p>
        </p:txBody>
      </p:sp>
    </p:spTree>
    <p:extLst>
      <p:ext uri="{BB962C8B-B14F-4D97-AF65-F5344CB8AC3E}">
        <p14:creationId xmlns:p14="http://schemas.microsoft.com/office/powerpoint/2010/main" val="3981351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a:t>Klik om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A04BD62-232B-406D-9306-AA688290E2AE}" type="datetimeFigureOut">
              <a:rPr lang="nl-NL" smtClean="0"/>
              <a:t>20-11-2025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E86B97D-B98A-4F99-9F4C-7ABC69073560}" type="slidenum">
              <a:rPr lang="nl-NL" smtClean="0"/>
              <a:t>‹nr.›</a:t>
            </a:fld>
            <a:endParaRPr lang="nl-NL"/>
          </a:p>
        </p:txBody>
      </p:sp>
    </p:spTree>
    <p:extLst>
      <p:ext uri="{BB962C8B-B14F-4D97-AF65-F5344CB8AC3E}">
        <p14:creationId xmlns:p14="http://schemas.microsoft.com/office/powerpoint/2010/main" val="17508782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F12F06-6FE3-4B28-9DA0-8010EA310AD2}"/>
              </a:ext>
            </a:extLst>
          </p:cNvPr>
          <p:cNvSpPr>
            <a:spLocks noGrp="1"/>
          </p:cNvSpPr>
          <p:nvPr>
            <p:ph type="ctrTitle"/>
          </p:nvPr>
        </p:nvSpPr>
        <p:spPr>
          <a:xfrm>
            <a:off x="1524000" y="1122363"/>
            <a:ext cx="9144000" cy="23876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C3550A45-C8FE-481C-845D-EBB2F6DAED02}"/>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B11C2D7-3E40-40D7-BB60-D4A663F47E02}"/>
              </a:ext>
            </a:extLst>
          </p:cNvPr>
          <p:cNvSpPr>
            <a:spLocks noGrp="1"/>
          </p:cNvSpPr>
          <p:nvPr>
            <p:ph type="dt" sz="half" idx="10"/>
          </p:nvPr>
        </p:nvSpPr>
        <p:spPr/>
        <p:txBody>
          <a:bodyPr/>
          <a:lstStyle/>
          <a:p>
            <a:fld id="{E752C7F3-B169-4C4E-938E-F16AB1127AC4}" type="datetimeFigureOut">
              <a:rPr lang="nl-NL" smtClean="0"/>
              <a:t>20-11-2025</a:t>
            </a:fld>
            <a:endParaRPr lang="nl-NL"/>
          </a:p>
        </p:txBody>
      </p:sp>
      <p:sp>
        <p:nvSpPr>
          <p:cNvPr id="5" name="Tijdelijke aanduiding voor voettekst 4">
            <a:extLst>
              <a:ext uri="{FF2B5EF4-FFF2-40B4-BE49-F238E27FC236}">
                <a16:creationId xmlns:a16="http://schemas.microsoft.com/office/drawing/2014/main" id="{B6EDB7AC-CC9D-4258-A1B7-19D9C9A359D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01D549-CAF6-4BBA-95AB-1E86A8FA60D2}"/>
              </a:ext>
            </a:extLst>
          </p:cNvPr>
          <p:cNvSpPr>
            <a:spLocks noGrp="1"/>
          </p:cNvSpPr>
          <p:nvPr>
            <p:ph type="sldNum" sz="quarter" idx="12"/>
          </p:nvPr>
        </p:nvSpPr>
        <p:spPr/>
        <p:txBody>
          <a:bodyPr/>
          <a:lstStyle/>
          <a:p>
            <a:fld id="{AAE54A8E-E053-40F0-B734-93CF9323580B}" type="slidenum">
              <a:rPr lang="nl-NL" smtClean="0"/>
              <a:t>‹nr.›</a:t>
            </a:fld>
            <a:endParaRPr lang="nl-NL"/>
          </a:p>
        </p:txBody>
      </p:sp>
    </p:spTree>
    <p:extLst>
      <p:ext uri="{BB962C8B-B14F-4D97-AF65-F5344CB8AC3E}">
        <p14:creationId xmlns:p14="http://schemas.microsoft.com/office/powerpoint/2010/main" val="10623562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3C249E-196C-4065-B8A0-FBDA0E54754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F1A68D0-617F-4649-969B-84B44902B6D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1B20CAF-BED9-448C-B559-157306B5BA7A}"/>
              </a:ext>
            </a:extLst>
          </p:cNvPr>
          <p:cNvSpPr>
            <a:spLocks noGrp="1"/>
          </p:cNvSpPr>
          <p:nvPr>
            <p:ph type="dt" sz="half" idx="10"/>
          </p:nvPr>
        </p:nvSpPr>
        <p:spPr/>
        <p:txBody>
          <a:bodyPr/>
          <a:lstStyle/>
          <a:p>
            <a:fld id="{E752C7F3-B169-4C4E-938E-F16AB1127AC4}" type="datetimeFigureOut">
              <a:rPr lang="nl-NL" smtClean="0"/>
              <a:t>20-11-2025</a:t>
            </a:fld>
            <a:endParaRPr lang="nl-NL"/>
          </a:p>
        </p:txBody>
      </p:sp>
      <p:sp>
        <p:nvSpPr>
          <p:cNvPr id="5" name="Tijdelijke aanduiding voor voettekst 4">
            <a:extLst>
              <a:ext uri="{FF2B5EF4-FFF2-40B4-BE49-F238E27FC236}">
                <a16:creationId xmlns:a16="http://schemas.microsoft.com/office/drawing/2014/main" id="{0424D4F1-977B-4741-BBD1-F661440D9A2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F69D5A7-58F0-419E-8BC9-5346A4791D32}"/>
              </a:ext>
            </a:extLst>
          </p:cNvPr>
          <p:cNvSpPr>
            <a:spLocks noGrp="1"/>
          </p:cNvSpPr>
          <p:nvPr>
            <p:ph type="sldNum" sz="quarter" idx="12"/>
          </p:nvPr>
        </p:nvSpPr>
        <p:spPr/>
        <p:txBody>
          <a:bodyPr/>
          <a:lstStyle/>
          <a:p>
            <a:fld id="{AAE54A8E-E053-40F0-B734-93CF9323580B}" type="slidenum">
              <a:rPr lang="nl-NL" smtClean="0"/>
              <a:t>‹nr.›</a:t>
            </a:fld>
            <a:endParaRPr lang="nl-NL"/>
          </a:p>
        </p:txBody>
      </p:sp>
    </p:spTree>
    <p:extLst>
      <p:ext uri="{BB962C8B-B14F-4D97-AF65-F5344CB8AC3E}">
        <p14:creationId xmlns:p14="http://schemas.microsoft.com/office/powerpoint/2010/main" val="1319336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3C601C-512A-4513-BCD3-5FCE8388F7C1}"/>
              </a:ext>
            </a:extLst>
          </p:cNvPr>
          <p:cNvSpPr>
            <a:spLocks noGrp="1"/>
          </p:cNvSpPr>
          <p:nvPr>
            <p:ph type="title"/>
          </p:nvPr>
        </p:nvSpPr>
        <p:spPr>
          <a:xfrm>
            <a:off x="831851" y="1709740"/>
            <a:ext cx="10515600" cy="2852737"/>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id="{A6E53619-698C-40F6-8D7F-CDC50DA2906C}"/>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D847A78-7FDD-4F0A-893B-4959E8B71D6D}"/>
              </a:ext>
            </a:extLst>
          </p:cNvPr>
          <p:cNvSpPr>
            <a:spLocks noGrp="1"/>
          </p:cNvSpPr>
          <p:nvPr>
            <p:ph type="dt" sz="half" idx="10"/>
          </p:nvPr>
        </p:nvSpPr>
        <p:spPr/>
        <p:txBody>
          <a:bodyPr/>
          <a:lstStyle/>
          <a:p>
            <a:fld id="{E752C7F3-B169-4C4E-938E-F16AB1127AC4}" type="datetimeFigureOut">
              <a:rPr lang="nl-NL" smtClean="0"/>
              <a:t>20-11-2025</a:t>
            </a:fld>
            <a:endParaRPr lang="nl-NL"/>
          </a:p>
        </p:txBody>
      </p:sp>
      <p:sp>
        <p:nvSpPr>
          <p:cNvPr id="5" name="Tijdelijke aanduiding voor voettekst 4">
            <a:extLst>
              <a:ext uri="{FF2B5EF4-FFF2-40B4-BE49-F238E27FC236}">
                <a16:creationId xmlns:a16="http://schemas.microsoft.com/office/drawing/2014/main" id="{252B0EB8-0B89-4732-9BBA-E129B1A57B4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064B99-0090-463A-8001-99E454895A27}"/>
              </a:ext>
            </a:extLst>
          </p:cNvPr>
          <p:cNvSpPr>
            <a:spLocks noGrp="1"/>
          </p:cNvSpPr>
          <p:nvPr>
            <p:ph type="sldNum" sz="quarter" idx="12"/>
          </p:nvPr>
        </p:nvSpPr>
        <p:spPr/>
        <p:txBody>
          <a:bodyPr/>
          <a:lstStyle/>
          <a:p>
            <a:fld id="{AAE54A8E-E053-40F0-B734-93CF9323580B}" type="slidenum">
              <a:rPr lang="nl-NL" smtClean="0"/>
              <a:t>‹nr.›</a:t>
            </a:fld>
            <a:endParaRPr lang="nl-NL"/>
          </a:p>
        </p:txBody>
      </p:sp>
    </p:spTree>
    <p:extLst>
      <p:ext uri="{BB962C8B-B14F-4D97-AF65-F5344CB8AC3E}">
        <p14:creationId xmlns:p14="http://schemas.microsoft.com/office/powerpoint/2010/main" val="457128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0EE5A9-DE68-4E62-8179-05BF7A8480E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E1D35C0-72C6-4E9E-B334-FD24CFC77460}"/>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CC313BA-D2B2-4D4F-BF31-BEE404E3C61E}"/>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50DE0F1-7800-480F-820F-9D6AF164C78B}"/>
              </a:ext>
            </a:extLst>
          </p:cNvPr>
          <p:cNvSpPr>
            <a:spLocks noGrp="1"/>
          </p:cNvSpPr>
          <p:nvPr>
            <p:ph type="dt" sz="half" idx="10"/>
          </p:nvPr>
        </p:nvSpPr>
        <p:spPr/>
        <p:txBody>
          <a:bodyPr/>
          <a:lstStyle/>
          <a:p>
            <a:fld id="{E752C7F3-B169-4C4E-938E-F16AB1127AC4}" type="datetimeFigureOut">
              <a:rPr lang="nl-NL" smtClean="0"/>
              <a:t>20-11-2025</a:t>
            </a:fld>
            <a:endParaRPr lang="nl-NL"/>
          </a:p>
        </p:txBody>
      </p:sp>
      <p:sp>
        <p:nvSpPr>
          <p:cNvPr id="6" name="Tijdelijke aanduiding voor voettekst 5">
            <a:extLst>
              <a:ext uri="{FF2B5EF4-FFF2-40B4-BE49-F238E27FC236}">
                <a16:creationId xmlns:a16="http://schemas.microsoft.com/office/drawing/2014/main" id="{B0434ED0-4367-4D0B-B67C-F34F8EFE7EB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009C4D1-3D79-41AA-B151-BFA0C4B06812}"/>
              </a:ext>
            </a:extLst>
          </p:cNvPr>
          <p:cNvSpPr>
            <a:spLocks noGrp="1"/>
          </p:cNvSpPr>
          <p:nvPr>
            <p:ph type="sldNum" sz="quarter" idx="12"/>
          </p:nvPr>
        </p:nvSpPr>
        <p:spPr/>
        <p:txBody>
          <a:bodyPr/>
          <a:lstStyle/>
          <a:p>
            <a:fld id="{AAE54A8E-E053-40F0-B734-93CF9323580B}" type="slidenum">
              <a:rPr lang="nl-NL" smtClean="0"/>
              <a:t>‹nr.›</a:t>
            </a:fld>
            <a:endParaRPr lang="nl-NL"/>
          </a:p>
        </p:txBody>
      </p:sp>
    </p:spTree>
    <p:extLst>
      <p:ext uri="{BB962C8B-B14F-4D97-AF65-F5344CB8AC3E}">
        <p14:creationId xmlns:p14="http://schemas.microsoft.com/office/powerpoint/2010/main" val="25988823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19A3B3-0083-4351-B68C-0204C8D6DE67}"/>
              </a:ext>
            </a:extLst>
          </p:cNvPr>
          <p:cNvSpPr>
            <a:spLocks noGrp="1"/>
          </p:cNvSpPr>
          <p:nvPr>
            <p:ph type="title"/>
          </p:nvPr>
        </p:nvSpPr>
        <p:spPr>
          <a:xfrm>
            <a:off x="839788" y="365127"/>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F765ED1-C289-4039-B1C7-DDCCFB961151}"/>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E70A569-1772-4151-BFE1-4461277A67F6}"/>
              </a:ext>
            </a:extLst>
          </p:cNvPr>
          <p:cNvSpPr>
            <a:spLocks noGrp="1"/>
          </p:cNvSpPr>
          <p:nvPr>
            <p:ph sz="half" idx="2"/>
          </p:nvPr>
        </p:nvSpPr>
        <p:spPr>
          <a:xfrm>
            <a:off x="839789"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C5667C8-C38A-4952-A916-C9AF0A81E4F4}"/>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5DA0619-0E72-4BFD-A9DB-48D785C4F9A6}"/>
              </a:ext>
            </a:extLst>
          </p:cNvPr>
          <p:cNvSpPr>
            <a:spLocks noGrp="1"/>
          </p:cNvSpPr>
          <p:nvPr>
            <p:ph sz="quarter" idx="4"/>
          </p:nvPr>
        </p:nvSpPr>
        <p:spPr>
          <a:xfrm>
            <a:off x="6172201"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C3B31FEE-25C4-47F1-BB0A-D3041A1317E2}"/>
              </a:ext>
            </a:extLst>
          </p:cNvPr>
          <p:cNvSpPr>
            <a:spLocks noGrp="1"/>
          </p:cNvSpPr>
          <p:nvPr>
            <p:ph type="dt" sz="half" idx="10"/>
          </p:nvPr>
        </p:nvSpPr>
        <p:spPr/>
        <p:txBody>
          <a:bodyPr/>
          <a:lstStyle/>
          <a:p>
            <a:fld id="{E752C7F3-B169-4C4E-938E-F16AB1127AC4}" type="datetimeFigureOut">
              <a:rPr lang="nl-NL" smtClean="0"/>
              <a:t>20-11-2025</a:t>
            </a:fld>
            <a:endParaRPr lang="nl-NL"/>
          </a:p>
        </p:txBody>
      </p:sp>
      <p:sp>
        <p:nvSpPr>
          <p:cNvPr id="8" name="Tijdelijke aanduiding voor voettekst 7">
            <a:extLst>
              <a:ext uri="{FF2B5EF4-FFF2-40B4-BE49-F238E27FC236}">
                <a16:creationId xmlns:a16="http://schemas.microsoft.com/office/drawing/2014/main" id="{68A0554F-C796-4E83-9B6F-6C8AB67DCD3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5A1472F-363E-4822-890F-C0AF26A25428}"/>
              </a:ext>
            </a:extLst>
          </p:cNvPr>
          <p:cNvSpPr>
            <a:spLocks noGrp="1"/>
          </p:cNvSpPr>
          <p:nvPr>
            <p:ph type="sldNum" sz="quarter" idx="12"/>
          </p:nvPr>
        </p:nvSpPr>
        <p:spPr/>
        <p:txBody>
          <a:bodyPr/>
          <a:lstStyle/>
          <a:p>
            <a:fld id="{AAE54A8E-E053-40F0-B734-93CF9323580B}" type="slidenum">
              <a:rPr lang="nl-NL" smtClean="0"/>
              <a:t>‹nr.›</a:t>
            </a:fld>
            <a:endParaRPr lang="nl-NL"/>
          </a:p>
        </p:txBody>
      </p:sp>
    </p:spTree>
    <p:extLst>
      <p:ext uri="{BB962C8B-B14F-4D97-AF65-F5344CB8AC3E}">
        <p14:creationId xmlns:p14="http://schemas.microsoft.com/office/powerpoint/2010/main" val="26539715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481219-4EB2-48C7-B864-7BD46C554706}"/>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C329E07-6610-4AC6-A874-08C19E76B53F}"/>
              </a:ext>
            </a:extLst>
          </p:cNvPr>
          <p:cNvSpPr>
            <a:spLocks noGrp="1"/>
          </p:cNvSpPr>
          <p:nvPr>
            <p:ph type="dt" sz="half" idx="10"/>
          </p:nvPr>
        </p:nvSpPr>
        <p:spPr/>
        <p:txBody>
          <a:bodyPr/>
          <a:lstStyle/>
          <a:p>
            <a:fld id="{E752C7F3-B169-4C4E-938E-F16AB1127AC4}" type="datetimeFigureOut">
              <a:rPr lang="nl-NL" smtClean="0"/>
              <a:t>20-11-2025</a:t>
            </a:fld>
            <a:endParaRPr lang="nl-NL"/>
          </a:p>
        </p:txBody>
      </p:sp>
      <p:sp>
        <p:nvSpPr>
          <p:cNvPr id="4" name="Tijdelijke aanduiding voor voettekst 3">
            <a:extLst>
              <a:ext uri="{FF2B5EF4-FFF2-40B4-BE49-F238E27FC236}">
                <a16:creationId xmlns:a16="http://schemas.microsoft.com/office/drawing/2014/main" id="{9F155EBF-A2A6-44A2-9FF1-FF194C4805D2}"/>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A985C06-8125-4CFE-BC0E-ADC544903056}"/>
              </a:ext>
            </a:extLst>
          </p:cNvPr>
          <p:cNvSpPr>
            <a:spLocks noGrp="1"/>
          </p:cNvSpPr>
          <p:nvPr>
            <p:ph type="sldNum" sz="quarter" idx="12"/>
          </p:nvPr>
        </p:nvSpPr>
        <p:spPr/>
        <p:txBody>
          <a:bodyPr/>
          <a:lstStyle/>
          <a:p>
            <a:fld id="{AAE54A8E-E053-40F0-B734-93CF9323580B}" type="slidenum">
              <a:rPr lang="nl-NL" smtClean="0"/>
              <a:t>‹nr.›</a:t>
            </a:fld>
            <a:endParaRPr lang="nl-NL"/>
          </a:p>
        </p:txBody>
      </p:sp>
    </p:spTree>
    <p:extLst>
      <p:ext uri="{BB962C8B-B14F-4D97-AF65-F5344CB8AC3E}">
        <p14:creationId xmlns:p14="http://schemas.microsoft.com/office/powerpoint/2010/main" val="1322372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689DD1-DA8C-B1BE-6E06-BE626273020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0A60FBC-2CD3-1D0E-06EF-261DDAA099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92AAD96-422C-F8A2-872A-C749A8B9E9D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BBE2775-8EF7-CC37-F8A8-5F3B1FAC2D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A54E30F-0D45-9687-46A9-B242AB1DB6C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2C48F7A-1A8B-532B-B932-D317CA9929F1}"/>
              </a:ext>
            </a:extLst>
          </p:cNvPr>
          <p:cNvSpPr>
            <a:spLocks noGrp="1"/>
          </p:cNvSpPr>
          <p:nvPr>
            <p:ph type="dt" sz="half" idx="10"/>
          </p:nvPr>
        </p:nvSpPr>
        <p:spPr/>
        <p:txBody>
          <a:bodyPr/>
          <a:lstStyle/>
          <a:p>
            <a:fld id="{35E573F9-18A7-3443-8ADB-7E05A3653315}" type="datetimeFigureOut">
              <a:rPr lang="nl-NL" smtClean="0"/>
              <a:t>20-11-2025</a:t>
            </a:fld>
            <a:endParaRPr lang="nl-NL"/>
          </a:p>
        </p:txBody>
      </p:sp>
      <p:sp>
        <p:nvSpPr>
          <p:cNvPr id="8" name="Tijdelijke aanduiding voor voettekst 7">
            <a:extLst>
              <a:ext uri="{FF2B5EF4-FFF2-40B4-BE49-F238E27FC236}">
                <a16:creationId xmlns:a16="http://schemas.microsoft.com/office/drawing/2014/main" id="{E7C4E13A-834C-8BEC-50A5-F464F7A1838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5E9A0B7C-3E63-7188-B0DD-35C2073737F8}"/>
              </a:ext>
            </a:extLst>
          </p:cNvPr>
          <p:cNvSpPr>
            <a:spLocks noGrp="1"/>
          </p:cNvSpPr>
          <p:nvPr>
            <p:ph type="sldNum" sz="quarter" idx="12"/>
          </p:nvPr>
        </p:nvSpPr>
        <p:spPr/>
        <p:txBody>
          <a:bodyPr/>
          <a:lstStyle/>
          <a:p>
            <a:fld id="{B1A393DB-D3B5-F143-A059-57437A14F93B}" type="slidenum">
              <a:rPr lang="nl-NL" smtClean="0"/>
              <a:t>‹nr.›</a:t>
            </a:fld>
            <a:endParaRPr lang="nl-NL"/>
          </a:p>
        </p:txBody>
      </p:sp>
    </p:spTree>
    <p:extLst>
      <p:ext uri="{BB962C8B-B14F-4D97-AF65-F5344CB8AC3E}">
        <p14:creationId xmlns:p14="http://schemas.microsoft.com/office/powerpoint/2010/main" val="4059923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E40D525-C048-40FB-A05F-AF1CEBDFD214}"/>
              </a:ext>
            </a:extLst>
          </p:cNvPr>
          <p:cNvSpPr>
            <a:spLocks noGrp="1"/>
          </p:cNvSpPr>
          <p:nvPr>
            <p:ph type="dt" sz="half" idx="10"/>
          </p:nvPr>
        </p:nvSpPr>
        <p:spPr/>
        <p:txBody>
          <a:bodyPr/>
          <a:lstStyle/>
          <a:p>
            <a:fld id="{E752C7F3-B169-4C4E-938E-F16AB1127AC4}" type="datetimeFigureOut">
              <a:rPr lang="nl-NL" smtClean="0"/>
              <a:t>20-11-2025</a:t>
            </a:fld>
            <a:endParaRPr lang="nl-NL"/>
          </a:p>
        </p:txBody>
      </p:sp>
      <p:sp>
        <p:nvSpPr>
          <p:cNvPr id="3" name="Tijdelijke aanduiding voor voettekst 2">
            <a:extLst>
              <a:ext uri="{FF2B5EF4-FFF2-40B4-BE49-F238E27FC236}">
                <a16:creationId xmlns:a16="http://schemas.microsoft.com/office/drawing/2014/main" id="{BADAE2B6-5F2C-45E2-9FD5-8D35AE3DEAC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C691A5C-6A51-42D4-BBF4-3F91B50F0575}"/>
              </a:ext>
            </a:extLst>
          </p:cNvPr>
          <p:cNvSpPr>
            <a:spLocks noGrp="1"/>
          </p:cNvSpPr>
          <p:nvPr>
            <p:ph type="sldNum" sz="quarter" idx="12"/>
          </p:nvPr>
        </p:nvSpPr>
        <p:spPr/>
        <p:txBody>
          <a:bodyPr/>
          <a:lstStyle/>
          <a:p>
            <a:fld id="{AAE54A8E-E053-40F0-B734-93CF9323580B}" type="slidenum">
              <a:rPr lang="nl-NL" smtClean="0"/>
              <a:t>‹nr.›</a:t>
            </a:fld>
            <a:endParaRPr lang="nl-NL"/>
          </a:p>
        </p:txBody>
      </p:sp>
    </p:spTree>
    <p:extLst>
      <p:ext uri="{BB962C8B-B14F-4D97-AF65-F5344CB8AC3E}">
        <p14:creationId xmlns:p14="http://schemas.microsoft.com/office/powerpoint/2010/main" val="30097203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FD69ED-C1AB-4C2A-B24F-D40E7D565699}"/>
              </a:ext>
            </a:extLst>
          </p:cNvPr>
          <p:cNvSpPr>
            <a:spLocks noGrp="1"/>
          </p:cNvSpPr>
          <p:nvPr>
            <p:ph type="title"/>
          </p:nvPr>
        </p:nvSpPr>
        <p:spPr>
          <a:xfrm>
            <a:off x="839788" y="457200"/>
            <a:ext cx="3932237" cy="160020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E0EEC972-6B80-4095-9D5F-D589DC29165E}"/>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235B9BF-16F3-470D-9836-374ADEB06B4A}"/>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838D16F-1DB4-4330-B8F6-DBA29DF1DC8A}"/>
              </a:ext>
            </a:extLst>
          </p:cNvPr>
          <p:cNvSpPr>
            <a:spLocks noGrp="1"/>
          </p:cNvSpPr>
          <p:nvPr>
            <p:ph type="dt" sz="half" idx="10"/>
          </p:nvPr>
        </p:nvSpPr>
        <p:spPr/>
        <p:txBody>
          <a:bodyPr/>
          <a:lstStyle/>
          <a:p>
            <a:fld id="{E752C7F3-B169-4C4E-938E-F16AB1127AC4}" type="datetimeFigureOut">
              <a:rPr lang="nl-NL" smtClean="0"/>
              <a:t>20-11-2025</a:t>
            </a:fld>
            <a:endParaRPr lang="nl-NL"/>
          </a:p>
        </p:txBody>
      </p:sp>
      <p:sp>
        <p:nvSpPr>
          <p:cNvPr id="6" name="Tijdelijke aanduiding voor voettekst 5">
            <a:extLst>
              <a:ext uri="{FF2B5EF4-FFF2-40B4-BE49-F238E27FC236}">
                <a16:creationId xmlns:a16="http://schemas.microsoft.com/office/drawing/2014/main" id="{33875643-F97B-47F9-BA85-7B45023BEA2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E07A7CA-3371-42C5-9191-3C42EE303A98}"/>
              </a:ext>
            </a:extLst>
          </p:cNvPr>
          <p:cNvSpPr>
            <a:spLocks noGrp="1"/>
          </p:cNvSpPr>
          <p:nvPr>
            <p:ph type="sldNum" sz="quarter" idx="12"/>
          </p:nvPr>
        </p:nvSpPr>
        <p:spPr/>
        <p:txBody>
          <a:bodyPr/>
          <a:lstStyle/>
          <a:p>
            <a:fld id="{AAE54A8E-E053-40F0-B734-93CF9323580B}" type="slidenum">
              <a:rPr lang="nl-NL" smtClean="0"/>
              <a:t>‹nr.›</a:t>
            </a:fld>
            <a:endParaRPr lang="nl-NL"/>
          </a:p>
        </p:txBody>
      </p:sp>
    </p:spTree>
    <p:extLst>
      <p:ext uri="{BB962C8B-B14F-4D97-AF65-F5344CB8AC3E}">
        <p14:creationId xmlns:p14="http://schemas.microsoft.com/office/powerpoint/2010/main" val="3381152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2177D1-6F7E-4BC5-8503-64944854165A}"/>
              </a:ext>
            </a:extLst>
          </p:cNvPr>
          <p:cNvSpPr>
            <a:spLocks noGrp="1"/>
          </p:cNvSpPr>
          <p:nvPr>
            <p:ph type="title"/>
          </p:nvPr>
        </p:nvSpPr>
        <p:spPr>
          <a:xfrm>
            <a:off x="839788" y="457200"/>
            <a:ext cx="3932237" cy="160020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id="{824FE833-7D0C-4260-850A-28A8DA8F8199}"/>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a:extLst>
              <a:ext uri="{FF2B5EF4-FFF2-40B4-BE49-F238E27FC236}">
                <a16:creationId xmlns:a16="http://schemas.microsoft.com/office/drawing/2014/main" id="{2983E8BF-7724-4AB8-B456-8D4DAB76C769}"/>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994EBD3-0E9A-452A-8A16-F4B8FFA67835}"/>
              </a:ext>
            </a:extLst>
          </p:cNvPr>
          <p:cNvSpPr>
            <a:spLocks noGrp="1"/>
          </p:cNvSpPr>
          <p:nvPr>
            <p:ph type="dt" sz="half" idx="10"/>
          </p:nvPr>
        </p:nvSpPr>
        <p:spPr/>
        <p:txBody>
          <a:bodyPr/>
          <a:lstStyle/>
          <a:p>
            <a:fld id="{E752C7F3-B169-4C4E-938E-F16AB1127AC4}" type="datetimeFigureOut">
              <a:rPr lang="nl-NL" smtClean="0"/>
              <a:t>20-11-2025</a:t>
            </a:fld>
            <a:endParaRPr lang="nl-NL"/>
          </a:p>
        </p:txBody>
      </p:sp>
      <p:sp>
        <p:nvSpPr>
          <p:cNvPr id="6" name="Tijdelijke aanduiding voor voettekst 5">
            <a:extLst>
              <a:ext uri="{FF2B5EF4-FFF2-40B4-BE49-F238E27FC236}">
                <a16:creationId xmlns:a16="http://schemas.microsoft.com/office/drawing/2014/main" id="{B79E03D9-3C1A-4FB8-B8A6-F8D79A6F313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D7C3294-7167-4AF6-83AD-61B1F12A725F}"/>
              </a:ext>
            </a:extLst>
          </p:cNvPr>
          <p:cNvSpPr>
            <a:spLocks noGrp="1"/>
          </p:cNvSpPr>
          <p:nvPr>
            <p:ph type="sldNum" sz="quarter" idx="12"/>
          </p:nvPr>
        </p:nvSpPr>
        <p:spPr/>
        <p:txBody>
          <a:bodyPr/>
          <a:lstStyle/>
          <a:p>
            <a:fld id="{AAE54A8E-E053-40F0-B734-93CF9323580B}" type="slidenum">
              <a:rPr lang="nl-NL" smtClean="0"/>
              <a:t>‹nr.›</a:t>
            </a:fld>
            <a:endParaRPr lang="nl-NL"/>
          </a:p>
        </p:txBody>
      </p:sp>
    </p:spTree>
    <p:extLst>
      <p:ext uri="{BB962C8B-B14F-4D97-AF65-F5344CB8AC3E}">
        <p14:creationId xmlns:p14="http://schemas.microsoft.com/office/powerpoint/2010/main" val="878385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D40FB6-9490-4A43-8A55-71579455992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3D8BCD5-4CBF-4CEF-AD8F-9F7BBB1E33D5}"/>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288E069-1BE9-4406-9CD3-812AC18F7EA6}"/>
              </a:ext>
            </a:extLst>
          </p:cNvPr>
          <p:cNvSpPr>
            <a:spLocks noGrp="1"/>
          </p:cNvSpPr>
          <p:nvPr>
            <p:ph type="dt" sz="half" idx="10"/>
          </p:nvPr>
        </p:nvSpPr>
        <p:spPr/>
        <p:txBody>
          <a:bodyPr/>
          <a:lstStyle/>
          <a:p>
            <a:fld id="{E752C7F3-B169-4C4E-938E-F16AB1127AC4}" type="datetimeFigureOut">
              <a:rPr lang="nl-NL" smtClean="0"/>
              <a:t>20-11-2025</a:t>
            </a:fld>
            <a:endParaRPr lang="nl-NL"/>
          </a:p>
        </p:txBody>
      </p:sp>
      <p:sp>
        <p:nvSpPr>
          <p:cNvPr id="5" name="Tijdelijke aanduiding voor voettekst 4">
            <a:extLst>
              <a:ext uri="{FF2B5EF4-FFF2-40B4-BE49-F238E27FC236}">
                <a16:creationId xmlns:a16="http://schemas.microsoft.com/office/drawing/2014/main" id="{D38CE1F7-47AC-4441-B85A-E79A5D15B11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2E4D221-14A8-42D8-B60F-2CE62EB110D8}"/>
              </a:ext>
            </a:extLst>
          </p:cNvPr>
          <p:cNvSpPr>
            <a:spLocks noGrp="1"/>
          </p:cNvSpPr>
          <p:nvPr>
            <p:ph type="sldNum" sz="quarter" idx="12"/>
          </p:nvPr>
        </p:nvSpPr>
        <p:spPr/>
        <p:txBody>
          <a:bodyPr/>
          <a:lstStyle/>
          <a:p>
            <a:fld id="{AAE54A8E-E053-40F0-B734-93CF9323580B}" type="slidenum">
              <a:rPr lang="nl-NL" smtClean="0"/>
              <a:t>‹nr.›</a:t>
            </a:fld>
            <a:endParaRPr lang="nl-NL"/>
          </a:p>
        </p:txBody>
      </p:sp>
    </p:spTree>
    <p:extLst>
      <p:ext uri="{BB962C8B-B14F-4D97-AF65-F5344CB8AC3E}">
        <p14:creationId xmlns:p14="http://schemas.microsoft.com/office/powerpoint/2010/main" val="9615898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45FACAE-8DB7-4F5A-89CA-336A323B18F1}"/>
              </a:ext>
            </a:extLst>
          </p:cNvPr>
          <p:cNvSpPr>
            <a:spLocks noGrp="1"/>
          </p:cNvSpPr>
          <p:nvPr>
            <p:ph type="title" orient="vert"/>
          </p:nvPr>
        </p:nvSpPr>
        <p:spPr>
          <a:xfrm>
            <a:off x="8724901"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2CBC4D7-5BCD-4376-BB62-010D675E56B2}"/>
              </a:ext>
            </a:extLst>
          </p:cNvPr>
          <p:cNvSpPr>
            <a:spLocks noGrp="1"/>
          </p:cNvSpPr>
          <p:nvPr>
            <p:ph type="body" orient="vert" idx="1"/>
          </p:nvPr>
        </p:nvSpPr>
        <p:spPr>
          <a:xfrm>
            <a:off x="838201"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819C364-8EE8-4FFF-AD3C-DBDB068DE59C}"/>
              </a:ext>
            </a:extLst>
          </p:cNvPr>
          <p:cNvSpPr>
            <a:spLocks noGrp="1"/>
          </p:cNvSpPr>
          <p:nvPr>
            <p:ph type="dt" sz="half" idx="10"/>
          </p:nvPr>
        </p:nvSpPr>
        <p:spPr/>
        <p:txBody>
          <a:bodyPr/>
          <a:lstStyle/>
          <a:p>
            <a:fld id="{E752C7F3-B169-4C4E-938E-F16AB1127AC4}" type="datetimeFigureOut">
              <a:rPr lang="nl-NL" smtClean="0"/>
              <a:t>20-11-2025</a:t>
            </a:fld>
            <a:endParaRPr lang="nl-NL"/>
          </a:p>
        </p:txBody>
      </p:sp>
      <p:sp>
        <p:nvSpPr>
          <p:cNvPr id="5" name="Tijdelijke aanduiding voor voettekst 4">
            <a:extLst>
              <a:ext uri="{FF2B5EF4-FFF2-40B4-BE49-F238E27FC236}">
                <a16:creationId xmlns:a16="http://schemas.microsoft.com/office/drawing/2014/main" id="{C9993CAF-FFF0-4341-8E38-BEDF61726A9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12A6B17-EDEC-4816-9EBB-806022B42954}"/>
              </a:ext>
            </a:extLst>
          </p:cNvPr>
          <p:cNvSpPr>
            <a:spLocks noGrp="1"/>
          </p:cNvSpPr>
          <p:nvPr>
            <p:ph type="sldNum" sz="quarter" idx="12"/>
          </p:nvPr>
        </p:nvSpPr>
        <p:spPr/>
        <p:txBody>
          <a:bodyPr/>
          <a:lstStyle/>
          <a:p>
            <a:fld id="{AAE54A8E-E053-40F0-B734-93CF9323580B}" type="slidenum">
              <a:rPr lang="nl-NL" smtClean="0"/>
              <a:t>‹nr.›</a:t>
            </a:fld>
            <a:endParaRPr lang="nl-NL"/>
          </a:p>
        </p:txBody>
      </p:sp>
    </p:spTree>
    <p:extLst>
      <p:ext uri="{BB962C8B-B14F-4D97-AF65-F5344CB8AC3E}">
        <p14:creationId xmlns:p14="http://schemas.microsoft.com/office/powerpoint/2010/main" val="4728038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p:cNvSpPr>
            <a:spLocks noGrp="1"/>
          </p:cNvSpPr>
          <p:nvPr>
            <p:ph type="dt" sz="half" idx="10"/>
          </p:nvPr>
        </p:nvSpPr>
        <p:spPr/>
        <p:txBody>
          <a:bodyPr/>
          <a:lstStyle/>
          <a:p>
            <a:fld id="{37F61CC7-245F-443C-BDD2-1987AAB15C5B}" type="datetimeFigureOut">
              <a:rPr lang="nl-NL" smtClean="0"/>
              <a:t>20-11-2025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7ECF243-C327-4BEC-9CEF-090CEFE773A8}" type="slidenum">
              <a:rPr lang="nl-NL" smtClean="0"/>
              <a:t>‹nr.›</a:t>
            </a:fld>
            <a:endParaRPr lang="nl-NL"/>
          </a:p>
        </p:txBody>
      </p:sp>
    </p:spTree>
    <p:extLst>
      <p:ext uri="{BB962C8B-B14F-4D97-AF65-F5344CB8AC3E}">
        <p14:creationId xmlns:p14="http://schemas.microsoft.com/office/powerpoint/2010/main" val="29059273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F61CC7-245F-443C-BDD2-1987AAB15C5B}" type="datetimeFigureOut">
              <a:rPr lang="nl-NL" smtClean="0"/>
              <a:t>20-11-2025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7ECF243-C327-4BEC-9CEF-090CEFE773A8}" type="slidenum">
              <a:rPr lang="nl-NL" smtClean="0"/>
              <a:t>‹nr.›</a:t>
            </a:fld>
            <a:endParaRPr lang="nl-NL"/>
          </a:p>
        </p:txBody>
      </p:sp>
    </p:spTree>
    <p:extLst>
      <p:ext uri="{BB962C8B-B14F-4D97-AF65-F5344CB8AC3E}">
        <p14:creationId xmlns:p14="http://schemas.microsoft.com/office/powerpoint/2010/main" val="16875940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p:cNvSpPr>
            <a:spLocks noGrp="1"/>
          </p:cNvSpPr>
          <p:nvPr>
            <p:ph type="dt" sz="half" idx="10"/>
          </p:nvPr>
        </p:nvSpPr>
        <p:spPr/>
        <p:txBody>
          <a:bodyPr/>
          <a:lstStyle/>
          <a:p>
            <a:fld id="{37F61CC7-245F-443C-BDD2-1987AAB15C5B}" type="datetimeFigureOut">
              <a:rPr lang="nl-NL" smtClean="0"/>
              <a:t>20-11-2025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7ECF243-C327-4BEC-9CEF-090CEFE773A8}" type="slidenum">
              <a:rPr lang="nl-NL" smtClean="0"/>
              <a:t>‹nr.›</a:t>
            </a:fld>
            <a:endParaRPr lang="nl-NL"/>
          </a:p>
        </p:txBody>
      </p:sp>
    </p:spTree>
    <p:extLst>
      <p:ext uri="{BB962C8B-B14F-4D97-AF65-F5344CB8AC3E}">
        <p14:creationId xmlns:p14="http://schemas.microsoft.com/office/powerpoint/2010/main" val="1283238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7F61CC7-245F-443C-BDD2-1987AAB15C5B}" type="datetimeFigureOut">
              <a:rPr lang="nl-NL" smtClean="0"/>
              <a:t>20-11-2025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7ECF243-C327-4BEC-9CEF-090CEFE773A8}" type="slidenum">
              <a:rPr lang="nl-NL" smtClean="0"/>
              <a:t>‹nr.›</a:t>
            </a:fld>
            <a:endParaRPr lang="nl-NL"/>
          </a:p>
        </p:txBody>
      </p:sp>
    </p:spTree>
    <p:extLst>
      <p:ext uri="{BB962C8B-B14F-4D97-AF65-F5344CB8AC3E}">
        <p14:creationId xmlns:p14="http://schemas.microsoft.com/office/powerpoint/2010/main" val="27754257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7F61CC7-245F-443C-BDD2-1987AAB15C5B}" type="datetimeFigureOut">
              <a:rPr lang="nl-NL" smtClean="0"/>
              <a:t>20-11-2025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37ECF243-C327-4BEC-9CEF-090CEFE773A8}" type="slidenum">
              <a:rPr lang="nl-NL" smtClean="0"/>
              <a:t>‹nr.›</a:t>
            </a:fld>
            <a:endParaRPr lang="nl-NL"/>
          </a:p>
        </p:txBody>
      </p:sp>
    </p:spTree>
    <p:extLst>
      <p:ext uri="{BB962C8B-B14F-4D97-AF65-F5344CB8AC3E}">
        <p14:creationId xmlns:p14="http://schemas.microsoft.com/office/powerpoint/2010/main" val="149850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F37B9C-A12E-44FC-7205-3695BE4684FF}"/>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2727DCA-3D49-2386-1B7C-F88C96674722}"/>
              </a:ext>
            </a:extLst>
          </p:cNvPr>
          <p:cNvSpPr>
            <a:spLocks noGrp="1"/>
          </p:cNvSpPr>
          <p:nvPr>
            <p:ph type="dt" sz="half" idx="10"/>
          </p:nvPr>
        </p:nvSpPr>
        <p:spPr/>
        <p:txBody>
          <a:bodyPr/>
          <a:lstStyle/>
          <a:p>
            <a:fld id="{35E573F9-18A7-3443-8ADB-7E05A3653315}" type="datetimeFigureOut">
              <a:rPr lang="nl-NL" smtClean="0"/>
              <a:t>20-11-2025</a:t>
            </a:fld>
            <a:endParaRPr lang="nl-NL"/>
          </a:p>
        </p:txBody>
      </p:sp>
      <p:sp>
        <p:nvSpPr>
          <p:cNvPr id="4" name="Tijdelijke aanduiding voor voettekst 3">
            <a:extLst>
              <a:ext uri="{FF2B5EF4-FFF2-40B4-BE49-F238E27FC236}">
                <a16:creationId xmlns:a16="http://schemas.microsoft.com/office/drawing/2014/main" id="{51D7464D-2984-45CE-F9CC-097F9F6A3C6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EB4AA84-95A9-4454-075E-4A8AB06CB780}"/>
              </a:ext>
            </a:extLst>
          </p:cNvPr>
          <p:cNvSpPr>
            <a:spLocks noGrp="1"/>
          </p:cNvSpPr>
          <p:nvPr>
            <p:ph type="sldNum" sz="quarter" idx="12"/>
          </p:nvPr>
        </p:nvSpPr>
        <p:spPr/>
        <p:txBody>
          <a:bodyPr/>
          <a:lstStyle/>
          <a:p>
            <a:fld id="{B1A393DB-D3B5-F143-A059-57437A14F93B}" type="slidenum">
              <a:rPr lang="nl-NL" smtClean="0"/>
              <a:t>‹nr.›</a:t>
            </a:fld>
            <a:endParaRPr lang="nl-NL"/>
          </a:p>
        </p:txBody>
      </p:sp>
    </p:spTree>
    <p:extLst>
      <p:ext uri="{BB962C8B-B14F-4D97-AF65-F5344CB8AC3E}">
        <p14:creationId xmlns:p14="http://schemas.microsoft.com/office/powerpoint/2010/main" val="31372703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atum 2"/>
          <p:cNvSpPr>
            <a:spLocks noGrp="1"/>
          </p:cNvSpPr>
          <p:nvPr>
            <p:ph type="dt" sz="half" idx="10"/>
          </p:nvPr>
        </p:nvSpPr>
        <p:spPr/>
        <p:txBody>
          <a:bodyPr/>
          <a:lstStyle/>
          <a:p>
            <a:fld id="{37F61CC7-245F-443C-BDD2-1987AAB15C5B}" type="datetimeFigureOut">
              <a:rPr lang="nl-NL" smtClean="0"/>
              <a:t>20-11-2025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37ECF243-C327-4BEC-9CEF-090CEFE773A8}" type="slidenum">
              <a:rPr lang="nl-NL" smtClean="0"/>
              <a:t>‹nr.›</a:t>
            </a:fld>
            <a:endParaRPr lang="nl-NL"/>
          </a:p>
        </p:txBody>
      </p:sp>
    </p:spTree>
    <p:extLst>
      <p:ext uri="{BB962C8B-B14F-4D97-AF65-F5344CB8AC3E}">
        <p14:creationId xmlns:p14="http://schemas.microsoft.com/office/powerpoint/2010/main" val="7554323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7F61CC7-245F-443C-BDD2-1987AAB15C5B}" type="datetimeFigureOut">
              <a:rPr lang="nl-NL" smtClean="0"/>
              <a:t>20-11-2025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7ECF243-C327-4BEC-9CEF-090CEFE773A8}" type="slidenum">
              <a:rPr lang="nl-NL" smtClean="0"/>
              <a:t>‹nr.›</a:t>
            </a:fld>
            <a:endParaRPr lang="nl-NL"/>
          </a:p>
        </p:txBody>
      </p:sp>
    </p:spTree>
    <p:extLst>
      <p:ext uri="{BB962C8B-B14F-4D97-AF65-F5344CB8AC3E}">
        <p14:creationId xmlns:p14="http://schemas.microsoft.com/office/powerpoint/2010/main" val="9857431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p:cNvSpPr>
            <a:spLocks noGrp="1"/>
          </p:cNvSpPr>
          <p:nvPr>
            <p:ph type="dt" sz="half" idx="10"/>
          </p:nvPr>
        </p:nvSpPr>
        <p:spPr/>
        <p:txBody>
          <a:bodyPr/>
          <a:lstStyle/>
          <a:p>
            <a:fld id="{37F61CC7-245F-443C-BDD2-1987AAB15C5B}" type="datetimeFigureOut">
              <a:rPr lang="nl-NL" smtClean="0"/>
              <a:t>20-11-2025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7ECF243-C327-4BEC-9CEF-090CEFE773A8}" type="slidenum">
              <a:rPr lang="nl-NL" smtClean="0"/>
              <a:t>‹nr.›</a:t>
            </a:fld>
            <a:endParaRPr lang="nl-NL"/>
          </a:p>
        </p:txBody>
      </p:sp>
    </p:spTree>
    <p:extLst>
      <p:ext uri="{BB962C8B-B14F-4D97-AF65-F5344CB8AC3E}">
        <p14:creationId xmlns:p14="http://schemas.microsoft.com/office/powerpoint/2010/main" val="42029788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p:cNvSpPr>
            <a:spLocks noGrp="1"/>
          </p:cNvSpPr>
          <p:nvPr>
            <p:ph type="dt" sz="half" idx="10"/>
          </p:nvPr>
        </p:nvSpPr>
        <p:spPr/>
        <p:txBody>
          <a:bodyPr/>
          <a:lstStyle/>
          <a:p>
            <a:fld id="{37F61CC7-245F-443C-BDD2-1987AAB15C5B}" type="datetimeFigureOut">
              <a:rPr lang="nl-NL" smtClean="0"/>
              <a:t>20-11-2025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7ECF243-C327-4BEC-9CEF-090CEFE773A8}" type="slidenum">
              <a:rPr lang="nl-NL" smtClean="0"/>
              <a:t>‹nr.›</a:t>
            </a:fld>
            <a:endParaRPr lang="nl-NL"/>
          </a:p>
        </p:txBody>
      </p:sp>
    </p:spTree>
    <p:extLst>
      <p:ext uri="{BB962C8B-B14F-4D97-AF65-F5344CB8AC3E}">
        <p14:creationId xmlns:p14="http://schemas.microsoft.com/office/powerpoint/2010/main" val="7404759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F61CC7-245F-443C-BDD2-1987AAB15C5B}" type="datetimeFigureOut">
              <a:rPr lang="nl-NL" smtClean="0"/>
              <a:t>20-11-2025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7ECF243-C327-4BEC-9CEF-090CEFE773A8}" type="slidenum">
              <a:rPr lang="nl-NL" smtClean="0"/>
              <a:t>‹nr.›</a:t>
            </a:fld>
            <a:endParaRPr lang="nl-NL"/>
          </a:p>
        </p:txBody>
      </p:sp>
    </p:spTree>
    <p:extLst>
      <p:ext uri="{BB962C8B-B14F-4D97-AF65-F5344CB8AC3E}">
        <p14:creationId xmlns:p14="http://schemas.microsoft.com/office/powerpoint/2010/main" val="21399833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F61CC7-245F-443C-BDD2-1987AAB15C5B}" type="datetimeFigureOut">
              <a:rPr lang="nl-NL" smtClean="0"/>
              <a:t>20-11-2025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7ECF243-C327-4BEC-9CEF-090CEFE773A8}" type="slidenum">
              <a:rPr lang="nl-NL" smtClean="0"/>
              <a:t>‹nr.›</a:t>
            </a:fld>
            <a:endParaRPr lang="nl-NL"/>
          </a:p>
        </p:txBody>
      </p:sp>
    </p:spTree>
    <p:extLst>
      <p:ext uri="{BB962C8B-B14F-4D97-AF65-F5344CB8AC3E}">
        <p14:creationId xmlns:p14="http://schemas.microsoft.com/office/powerpoint/2010/main" val="970720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6386284-211D-0E9A-FBCF-EBFD50DF7441}"/>
              </a:ext>
            </a:extLst>
          </p:cNvPr>
          <p:cNvSpPr>
            <a:spLocks noGrp="1"/>
          </p:cNvSpPr>
          <p:nvPr>
            <p:ph type="dt" sz="half" idx="10"/>
          </p:nvPr>
        </p:nvSpPr>
        <p:spPr/>
        <p:txBody>
          <a:bodyPr/>
          <a:lstStyle/>
          <a:p>
            <a:fld id="{35E573F9-18A7-3443-8ADB-7E05A3653315}" type="datetimeFigureOut">
              <a:rPr lang="nl-NL" smtClean="0"/>
              <a:t>20-11-2025</a:t>
            </a:fld>
            <a:endParaRPr lang="nl-NL"/>
          </a:p>
        </p:txBody>
      </p:sp>
      <p:sp>
        <p:nvSpPr>
          <p:cNvPr id="3" name="Tijdelijke aanduiding voor voettekst 2">
            <a:extLst>
              <a:ext uri="{FF2B5EF4-FFF2-40B4-BE49-F238E27FC236}">
                <a16:creationId xmlns:a16="http://schemas.microsoft.com/office/drawing/2014/main" id="{BB17B4DD-BE60-5F74-60E1-118CA9266FC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E231B63-6B29-F7C2-B3C2-E802932444E1}"/>
              </a:ext>
            </a:extLst>
          </p:cNvPr>
          <p:cNvSpPr>
            <a:spLocks noGrp="1"/>
          </p:cNvSpPr>
          <p:nvPr>
            <p:ph type="sldNum" sz="quarter" idx="12"/>
          </p:nvPr>
        </p:nvSpPr>
        <p:spPr/>
        <p:txBody>
          <a:bodyPr/>
          <a:lstStyle/>
          <a:p>
            <a:fld id="{B1A393DB-D3B5-F143-A059-57437A14F93B}" type="slidenum">
              <a:rPr lang="nl-NL" smtClean="0"/>
              <a:t>‹nr.›</a:t>
            </a:fld>
            <a:endParaRPr lang="nl-NL"/>
          </a:p>
        </p:txBody>
      </p:sp>
    </p:spTree>
    <p:extLst>
      <p:ext uri="{BB962C8B-B14F-4D97-AF65-F5344CB8AC3E}">
        <p14:creationId xmlns:p14="http://schemas.microsoft.com/office/powerpoint/2010/main" val="2131059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38DE88-D659-E0B4-91A6-9C1F7D901F8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B565F3E3-5114-AB1D-FA7A-A733A9A18C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D9FE328-0F95-873D-7C61-ABCED84232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854655E-7E10-CF68-18E3-EA6CF415BC32}"/>
              </a:ext>
            </a:extLst>
          </p:cNvPr>
          <p:cNvSpPr>
            <a:spLocks noGrp="1"/>
          </p:cNvSpPr>
          <p:nvPr>
            <p:ph type="dt" sz="half" idx="10"/>
          </p:nvPr>
        </p:nvSpPr>
        <p:spPr/>
        <p:txBody>
          <a:bodyPr/>
          <a:lstStyle/>
          <a:p>
            <a:fld id="{35E573F9-18A7-3443-8ADB-7E05A3653315}" type="datetimeFigureOut">
              <a:rPr lang="nl-NL" smtClean="0"/>
              <a:t>20-11-2025</a:t>
            </a:fld>
            <a:endParaRPr lang="nl-NL"/>
          </a:p>
        </p:txBody>
      </p:sp>
      <p:sp>
        <p:nvSpPr>
          <p:cNvPr id="6" name="Tijdelijke aanduiding voor voettekst 5">
            <a:extLst>
              <a:ext uri="{FF2B5EF4-FFF2-40B4-BE49-F238E27FC236}">
                <a16:creationId xmlns:a16="http://schemas.microsoft.com/office/drawing/2014/main" id="{E2FE5CAA-C1BF-2F82-CE8D-8A310250200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A480572-211A-4320-3C60-B3D695FB56FB}"/>
              </a:ext>
            </a:extLst>
          </p:cNvPr>
          <p:cNvSpPr>
            <a:spLocks noGrp="1"/>
          </p:cNvSpPr>
          <p:nvPr>
            <p:ph type="sldNum" sz="quarter" idx="12"/>
          </p:nvPr>
        </p:nvSpPr>
        <p:spPr/>
        <p:txBody>
          <a:bodyPr/>
          <a:lstStyle/>
          <a:p>
            <a:fld id="{B1A393DB-D3B5-F143-A059-57437A14F93B}" type="slidenum">
              <a:rPr lang="nl-NL" smtClean="0"/>
              <a:t>‹nr.›</a:t>
            </a:fld>
            <a:endParaRPr lang="nl-NL"/>
          </a:p>
        </p:txBody>
      </p:sp>
    </p:spTree>
    <p:extLst>
      <p:ext uri="{BB962C8B-B14F-4D97-AF65-F5344CB8AC3E}">
        <p14:creationId xmlns:p14="http://schemas.microsoft.com/office/powerpoint/2010/main" val="989321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70B1F9-E7A4-9EDC-D1E2-23DF97410F9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2CAD2A8B-9888-7106-A78D-8D6BF0667D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45A5CE5-B259-141E-FD46-01A3798852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C26F09B-F44B-0472-70C9-2C6C1B40E0FA}"/>
              </a:ext>
            </a:extLst>
          </p:cNvPr>
          <p:cNvSpPr>
            <a:spLocks noGrp="1"/>
          </p:cNvSpPr>
          <p:nvPr>
            <p:ph type="dt" sz="half" idx="10"/>
          </p:nvPr>
        </p:nvSpPr>
        <p:spPr/>
        <p:txBody>
          <a:bodyPr/>
          <a:lstStyle/>
          <a:p>
            <a:fld id="{35E573F9-18A7-3443-8ADB-7E05A3653315}" type="datetimeFigureOut">
              <a:rPr lang="nl-NL" smtClean="0"/>
              <a:t>20-11-2025</a:t>
            </a:fld>
            <a:endParaRPr lang="nl-NL"/>
          </a:p>
        </p:txBody>
      </p:sp>
      <p:sp>
        <p:nvSpPr>
          <p:cNvPr id="6" name="Tijdelijke aanduiding voor voettekst 5">
            <a:extLst>
              <a:ext uri="{FF2B5EF4-FFF2-40B4-BE49-F238E27FC236}">
                <a16:creationId xmlns:a16="http://schemas.microsoft.com/office/drawing/2014/main" id="{73CD0F3D-511B-BA41-65C2-5177CF397BD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D8C74B2-B9B2-E802-9881-7EA105D63DC4}"/>
              </a:ext>
            </a:extLst>
          </p:cNvPr>
          <p:cNvSpPr>
            <a:spLocks noGrp="1"/>
          </p:cNvSpPr>
          <p:nvPr>
            <p:ph type="sldNum" sz="quarter" idx="12"/>
          </p:nvPr>
        </p:nvSpPr>
        <p:spPr/>
        <p:txBody>
          <a:bodyPr/>
          <a:lstStyle/>
          <a:p>
            <a:fld id="{B1A393DB-D3B5-F143-A059-57437A14F93B}" type="slidenum">
              <a:rPr lang="nl-NL" smtClean="0"/>
              <a:t>‹nr.›</a:t>
            </a:fld>
            <a:endParaRPr lang="nl-NL"/>
          </a:p>
        </p:txBody>
      </p:sp>
    </p:spTree>
    <p:extLst>
      <p:ext uri="{BB962C8B-B14F-4D97-AF65-F5344CB8AC3E}">
        <p14:creationId xmlns:p14="http://schemas.microsoft.com/office/powerpoint/2010/main" val="226823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4B37147-C94E-F430-25AB-C0B0475FCB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D763A96-ECB2-C683-EBBF-CFE501142B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C52FC00-5992-251A-652E-61911BFD2C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E573F9-18A7-3443-8ADB-7E05A3653315}" type="datetimeFigureOut">
              <a:rPr lang="nl-NL" smtClean="0"/>
              <a:t>20-11-2025</a:t>
            </a:fld>
            <a:endParaRPr lang="nl-NL"/>
          </a:p>
        </p:txBody>
      </p:sp>
      <p:sp>
        <p:nvSpPr>
          <p:cNvPr id="5" name="Tijdelijke aanduiding voor voettekst 4">
            <a:extLst>
              <a:ext uri="{FF2B5EF4-FFF2-40B4-BE49-F238E27FC236}">
                <a16:creationId xmlns:a16="http://schemas.microsoft.com/office/drawing/2014/main" id="{B358B3FD-89DF-2AB8-8A84-3BE235971B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B2946F03-A85A-D7CE-A016-5FF4F2CC64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A393DB-D3B5-F143-A059-57437A14F93B}" type="slidenum">
              <a:rPr lang="nl-NL" smtClean="0"/>
              <a:t>‹nr.›</a:t>
            </a:fld>
            <a:endParaRPr lang="nl-NL"/>
          </a:p>
        </p:txBody>
      </p:sp>
    </p:spTree>
    <p:extLst>
      <p:ext uri="{BB962C8B-B14F-4D97-AF65-F5344CB8AC3E}">
        <p14:creationId xmlns:p14="http://schemas.microsoft.com/office/powerpoint/2010/main" val="119938647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a:t>Klik om stijl te bewerken</a:t>
            </a:r>
            <a:endParaRPr lang="en-US"/>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04BD62-232B-406D-9306-AA688290E2AE}" type="datetimeFigureOut">
              <a:rPr lang="nl-NL" smtClean="0"/>
              <a:t>20-11-2025</a:t>
            </a:fld>
            <a:endParaRPr lang="nl-NL"/>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E86B97D-B98A-4F99-9F4C-7ABC69073560}" type="slidenum">
              <a:rPr lang="nl-NL" smtClean="0"/>
              <a:t>‹nr.›</a:t>
            </a:fld>
            <a:endParaRPr lang="nl-NL"/>
          </a:p>
        </p:txBody>
      </p:sp>
    </p:spTree>
    <p:extLst>
      <p:ext uri="{BB962C8B-B14F-4D97-AF65-F5344CB8AC3E}">
        <p14:creationId xmlns:p14="http://schemas.microsoft.com/office/powerpoint/2010/main" val="48480446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04BD62-232B-406D-9306-AA688290E2AE}" type="datetimeFigureOut">
              <a:rPr lang="nl-NL" smtClean="0"/>
              <a:t>20-11-2025</a:t>
            </a:fld>
            <a:endParaRPr lang="nl-NL"/>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E86B97D-B98A-4F99-9F4C-7ABC69073560}" type="slidenum">
              <a:rPr lang="nl-NL" smtClean="0"/>
              <a:t>‹nr.›</a:t>
            </a:fld>
            <a:endParaRPr lang="nl-NL"/>
          </a:p>
        </p:txBody>
      </p:sp>
    </p:spTree>
    <p:extLst>
      <p:ext uri="{BB962C8B-B14F-4D97-AF65-F5344CB8AC3E}">
        <p14:creationId xmlns:p14="http://schemas.microsoft.com/office/powerpoint/2010/main" val="252561494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9C5546-4756-4C43-BE8C-77112D3C0711}"/>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80374A7-9385-44E9-99C8-71C1CCF037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980CD0F-09F9-4BA1-AEF4-9489A11BACF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752C7F3-B169-4C4E-938E-F16AB1127AC4}" type="datetimeFigureOut">
              <a:rPr lang="nl-NL" smtClean="0"/>
              <a:t>20-11-2025</a:t>
            </a:fld>
            <a:endParaRPr lang="nl-NL"/>
          </a:p>
        </p:txBody>
      </p:sp>
      <p:sp>
        <p:nvSpPr>
          <p:cNvPr id="5" name="Tijdelijke aanduiding voor voettekst 4">
            <a:extLst>
              <a:ext uri="{FF2B5EF4-FFF2-40B4-BE49-F238E27FC236}">
                <a16:creationId xmlns:a16="http://schemas.microsoft.com/office/drawing/2014/main" id="{82D50AD7-719C-412B-95DA-3A92760B6B9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55FF08BB-86DD-4E97-A9C6-5EC86CAFE53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AE54A8E-E053-40F0-B734-93CF9323580B}" type="slidenum">
              <a:rPr lang="nl-NL" smtClean="0"/>
              <a:t>‹nr.›</a:t>
            </a:fld>
            <a:endParaRPr lang="nl-NL"/>
          </a:p>
        </p:txBody>
      </p:sp>
    </p:spTree>
    <p:extLst>
      <p:ext uri="{BB962C8B-B14F-4D97-AF65-F5344CB8AC3E}">
        <p14:creationId xmlns:p14="http://schemas.microsoft.com/office/powerpoint/2010/main" val="21906098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F61CC7-245F-443C-BDD2-1987AAB15C5B}" type="datetimeFigureOut">
              <a:rPr lang="nl-NL" smtClean="0"/>
              <a:t>20-11-2025</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ECF243-C327-4BEC-9CEF-090CEFE773A8}" type="slidenum">
              <a:rPr lang="nl-NL" smtClean="0"/>
              <a:t>‹nr.›</a:t>
            </a:fld>
            <a:endParaRPr lang="nl-NL"/>
          </a:p>
        </p:txBody>
      </p:sp>
    </p:spTree>
    <p:extLst>
      <p:ext uri="{BB962C8B-B14F-4D97-AF65-F5344CB8AC3E}">
        <p14:creationId xmlns:p14="http://schemas.microsoft.com/office/powerpoint/2010/main" val="3758334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3.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3.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jpe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3.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1.jpe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3.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3.pn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4.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4.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4.xml"/><Relationship Id="rId5" Type="http://schemas.openxmlformats.org/officeDocument/2006/relationships/image" Target="../media/image27.jpe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4.xml"/><Relationship Id="rId6" Type="http://schemas.openxmlformats.org/officeDocument/2006/relationships/image" Target="../media/image29.png"/><Relationship Id="rId5" Type="http://schemas.openxmlformats.org/officeDocument/2006/relationships/image" Target="../media/image27.jpe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4.xml"/><Relationship Id="rId6" Type="http://schemas.openxmlformats.org/officeDocument/2006/relationships/image" Target="../media/image30.png"/><Relationship Id="rId5" Type="http://schemas.openxmlformats.org/officeDocument/2006/relationships/image" Target="../media/image27.jpe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44.xml"/><Relationship Id="rId7" Type="http://schemas.openxmlformats.org/officeDocument/2006/relationships/image" Target="../media/image27.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56.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56.xml"/><Relationship Id="rId6" Type="http://schemas.openxmlformats.org/officeDocument/2006/relationships/image" Target="../media/image37.png"/><Relationship Id="rId5" Type="http://schemas.openxmlformats.org/officeDocument/2006/relationships/image" Target="../media/image33.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5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5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60.xml"/><Relationship Id="rId6" Type="http://schemas.openxmlformats.org/officeDocument/2006/relationships/image" Target="../media/image43.png"/><Relationship Id="rId5" Type="http://schemas.openxmlformats.org/officeDocument/2006/relationships/image" Target="../media/image33.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4.png"/><Relationship Id="rId7"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60.xml"/><Relationship Id="rId6" Type="http://schemas.openxmlformats.org/officeDocument/2006/relationships/image" Target="../media/image45.jpeg"/><Relationship Id="rId5" Type="http://schemas.openxmlformats.org/officeDocument/2006/relationships/image" Target="../media/image37.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3.png"/><Relationship Id="rId7"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60.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58.xml"/><Relationship Id="rId5" Type="http://schemas.openxmlformats.org/officeDocument/2006/relationships/image" Target="../media/image37.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58.xml"/><Relationship Id="rId6" Type="http://schemas.openxmlformats.org/officeDocument/2006/relationships/image" Target="../media/image37.png"/><Relationship Id="rId5" Type="http://schemas.openxmlformats.org/officeDocument/2006/relationships/image" Target="../media/image33.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56.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6.jpeg"/><Relationship Id="rId7"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56.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 Id="rId9"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28.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3.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jpe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3.png"/><Relationship Id="rId9" Type="http://schemas.openxmlformats.org/officeDocument/2006/relationships/image" Target="../media/image16.png"/></Relationships>
</file>

<file path=ppt/slides/_rels/slide4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3.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3.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3.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3.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3.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8FC3FF-FF25-4C67-95B7-3DCFE1A19C7D}"/>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9A9DD70E-B365-11D7-5586-3A933D357646}"/>
              </a:ext>
            </a:extLst>
          </p:cNvPr>
          <p:cNvSpPr>
            <a:spLocks noGrp="1"/>
          </p:cNvSpPr>
          <p:nvPr>
            <p:ph type="subTitle" idx="1"/>
          </p:nvPr>
        </p:nvSpPr>
        <p:spPr/>
        <p:txBody>
          <a:bodyPr/>
          <a:lstStyle/>
          <a:p>
            <a:endParaRPr lang="nl-NL"/>
          </a:p>
        </p:txBody>
      </p:sp>
      <p:grpSp>
        <p:nvGrpSpPr>
          <p:cNvPr id="15" name="Groep 14">
            <a:extLst>
              <a:ext uri="{FF2B5EF4-FFF2-40B4-BE49-F238E27FC236}">
                <a16:creationId xmlns:a16="http://schemas.microsoft.com/office/drawing/2014/main" id="{319A1093-8F1A-FA47-D75B-2F76413C0C3A}"/>
              </a:ext>
            </a:extLst>
          </p:cNvPr>
          <p:cNvGrpSpPr/>
          <p:nvPr/>
        </p:nvGrpSpPr>
        <p:grpSpPr>
          <a:xfrm>
            <a:off x="10889" y="0"/>
            <a:ext cx="12192000" cy="6858000"/>
            <a:chOff x="0" y="0"/>
            <a:chExt cx="12192000" cy="6858000"/>
          </a:xfrm>
        </p:grpSpPr>
        <p:pic>
          <p:nvPicPr>
            <p:cNvPr id="10" name="Afbeelding 9">
              <a:extLst>
                <a:ext uri="{FF2B5EF4-FFF2-40B4-BE49-F238E27FC236}">
                  <a16:creationId xmlns:a16="http://schemas.microsoft.com/office/drawing/2014/main" id="{C562E7D8-8A1F-4A5C-F623-A7BC6A4BD040}"/>
                </a:ext>
              </a:extLst>
            </p:cNvPr>
            <p:cNvPicPr>
              <a:picLocks noChangeAspect="1"/>
            </p:cNvPicPr>
            <p:nvPr/>
          </p:nvPicPr>
          <p:blipFill>
            <a:blip r:embed="rId3"/>
            <a:stretch>
              <a:fillRect/>
            </a:stretch>
          </p:blipFill>
          <p:spPr>
            <a:xfrm>
              <a:off x="0" y="0"/>
              <a:ext cx="12192000" cy="6858000"/>
            </a:xfrm>
            <a:prstGeom prst="rect">
              <a:avLst/>
            </a:prstGeom>
          </p:spPr>
        </p:pic>
        <p:pic>
          <p:nvPicPr>
            <p:cNvPr id="14" name="Afbeelding 13">
              <a:extLst>
                <a:ext uri="{FF2B5EF4-FFF2-40B4-BE49-F238E27FC236}">
                  <a16:creationId xmlns:a16="http://schemas.microsoft.com/office/drawing/2014/main" id="{F4A2A923-62B5-5FCB-1253-AA0E87B6B6C4}"/>
                </a:ext>
              </a:extLst>
            </p:cNvPr>
            <p:cNvPicPr>
              <a:picLocks noChangeAspect="1"/>
            </p:cNvPicPr>
            <p:nvPr/>
          </p:nvPicPr>
          <p:blipFill>
            <a:blip r:embed="rId4"/>
            <a:stretch>
              <a:fillRect/>
            </a:stretch>
          </p:blipFill>
          <p:spPr>
            <a:xfrm>
              <a:off x="242727" y="243389"/>
              <a:ext cx="2764826" cy="434752"/>
            </a:xfrm>
            <a:prstGeom prst="rect">
              <a:avLst/>
            </a:prstGeom>
          </p:spPr>
        </p:pic>
      </p:grpSp>
      <p:sp>
        <p:nvSpPr>
          <p:cNvPr id="17" name="Tekstvak 16">
            <a:extLst>
              <a:ext uri="{FF2B5EF4-FFF2-40B4-BE49-F238E27FC236}">
                <a16:creationId xmlns:a16="http://schemas.microsoft.com/office/drawing/2014/main" id="{37760AA6-3C88-0B09-FF3F-30EFD75EA3C7}"/>
              </a:ext>
            </a:extLst>
          </p:cNvPr>
          <p:cNvSpPr txBox="1"/>
          <p:nvPr/>
        </p:nvSpPr>
        <p:spPr>
          <a:xfrm>
            <a:off x="1136304" y="4465813"/>
            <a:ext cx="8617296" cy="1754326"/>
          </a:xfrm>
          <a:prstGeom prst="rect">
            <a:avLst/>
          </a:prstGeom>
          <a:noFill/>
        </p:spPr>
        <p:txBody>
          <a:bodyPr wrap="square" lIns="0" tIns="45720" rIns="91440" bIns="45720" rtlCol="0" anchor="t">
            <a:spAutoFit/>
          </a:bodyPr>
          <a:lstStyle/>
          <a:p>
            <a:r>
              <a:rPr lang="nl-NL" sz="5400" b="1">
                <a:solidFill>
                  <a:srgbClr val="575651"/>
                </a:solidFill>
                <a:latin typeface="Bligh"/>
                <a:cs typeface="Bligh" panose="020B0604020203020204" pitchFamily="34" charset="77"/>
              </a:rPr>
              <a:t>Stakeholdersbijeenkomst  </a:t>
            </a:r>
            <a:endParaRPr lang="nl-NL" sz="5400" b="1">
              <a:solidFill>
                <a:srgbClr val="575651"/>
              </a:solidFill>
              <a:latin typeface="Bligh" panose="020B0604020203020204" pitchFamily="34" charset="77"/>
              <a:cs typeface="Bligh" panose="020B0604020203020204" pitchFamily="34" charset="77"/>
            </a:endParaRPr>
          </a:p>
          <a:p>
            <a:r>
              <a:rPr lang="nl-NL" sz="5400" b="1">
                <a:solidFill>
                  <a:srgbClr val="575651"/>
                </a:solidFill>
                <a:latin typeface="Bligh"/>
                <a:cs typeface="Bligh" panose="020B0604020203020204" pitchFamily="34" charset="77"/>
              </a:rPr>
              <a:t>OZA experimenteerregeling</a:t>
            </a:r>
          </a:p>
        </p:txBody>
      </p:sp>
      <p:sp>
        <p:nvSpPr>
          <p:cNvPr id="19" name="Tekstvak 18">
            <a:extLst>
              <a:ext uri="{FF2B5EF4-FFF2-40B4-BE49-F238E27FC236}">
                <a16:creationId xmlns:a16="http://schemas.microsoft.com/office/drawing/2014/main" id="{FA0610AD-4ACC-495F-7561-1A4AD79349EF}"/>
              </a:ext>
            </a:extLst>
          </p:cNvPr>
          <p:cNvSpPr txBox="1"/>
          <p:nvPr/>
        </p:nvSpPr>
        <p:spPr>
          <a:xfrm>
            <a:off x="1233377" y="3950342"/>
            <a:ext cx="7531331" cy="430887"/>
          </a:xfrm>
          <a:prstGeom prst="rect">
            <a:avLst/>
          </a:prstGeom>
          <a:noFill/>
        </p:spPr>
        <p:txBody>
          <a:bodyPr wrap="square" lIns="0" tIns="0" rIns="0" bIns="0" rtlCol="0" anchor="t">
            <a:spAutoFit/>
          </a:bodyPr>
          <a:lstStyle/>
          <a:p>
            <a:r>
              <a:rPr lang="nl-NL" sz="2800">
                <a:solidFill>
                  <a:srgbClr val="F39200"/>
                </a:solidFill>
                <a:latin typeface="Bligh Light"/>
                <a:cs typeface="Bligh Light" panose="020B0404020203020204" pitchFamily="34" charset="77"/>
              </a:rPr>
              <a:t>20 november 2025</a:t>
            </a:r>
            <a:endParaRPr lang="nl-NL" sz="3200">
              <a:solidFill>
                <a:srgbClr val="F39200"/>
              </a:solidFill>
              <a:latin typeface="Bligh Light"/>
              <a:cs typeface="Bligh Light" panose="020B0404020203020204" pitchFamily="34" charset="77"/>
            </a:endParaRPr>
          </a:p>
        </p:txBody>
      </p:sp>
      <p:pic>
        <p:nvPicPr>
          <p:cNvPr id="7" name="Graphic 6">
            <a:extLst>
              <a:ext uri="{FF2B5EF4-FFF2-40B4-BE49-F238E27FC236}">
                <a16:creationId xmlns:a16="http://schemas.microsoft.com/office/drawing/2014/main" id="{DEB15EB1-17EA-777F-243D-B9DF240A26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0014" y="4660017"/>
            <a:ext cx="1195566" cy="1195566"/>
          </a:xfrm>
          <a:prstGeom prst="rect">
            <a:avLst/>
          </a:prstGeom>
        </p:spPr>
      </p:pic>
      <p:pic>
        <p:nvPicPr>
          <p:cNvPr id="9" name="Graphic 8">
            <a:extLst>
              <a:ext uri="{FF2B5EF4-FFF2-40B4-BE49-F238E27FC236}">
                <a16:creationId xmlns:a16="http://schemas.microsoft.com/office/drawing/2014/main" id="{F7E243E0-4672-0833-7221-7C86D4DD3B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20420" y="2593603"/>
            <a:ext cx="434751" cy="434751"/>
          </a:xfrm>
          <a:prstGeom prst="rect">
            <a:avLst/>
          </a:prstGeom>
        </p:spPr>
      </p:pic>
      <p:pic>
        <p:nvPicPr>
          <p:cNvPr id="12" name="Graphic 11">
            <a:extLst>
              <a:ext uri="{FF2B5EF4-FFF2-40B4-BE49-F238E27FC236}">
                <a16:creationId xmlns:a16="http://schemas.microsoft.com/office/drawing/2014/main" id="{F6B1C186-D692-C9E0-15DD-3CB0CE18A8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47941" y="2939904"/>
            <a:ext cx="978191" cy="978191"/>
          </a:xfrm>
          <a:prstGeom prst="rect">
            <a:avLst/>
          </a:prstGeom>
        </p:spPr>
      </p:pic>
      <p:pic>
        <p:nvPicPr>
          <p:cNvPr id="16" name="Graphic 15">
            <a:extLst>
              <a:ext uri="{FF2B5EF4-FFF2-40B4-BE49-F238E27FC236}">
                <a16:creationId xmlns:a16="http://schemas.microsoft.com/office/drawing/2014/main" id="{BA603D07-7DE2-34BF-AB6B-7582CB7EC93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26132" y="-759127"/>
            <a:ext cx="1864415" cy="1580154"/>
          </a:xfrm>
          <a:prstGeom prst="rect">
            <a:avLst/>
          </a:prstGeom>
        </p:spPr>
      </p:pic>
    </p:spTree>
    <p:extLst>
      <p:ext uri="{BB962C8B-B14F-4D97-AF65-F5344CB8AC3E}">
        <p14:creationId xmlns:p14="http://schemas.microsoft.com/office/powerpoint/2010/main" val="2795642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30B00-EAFE-16B6-68FD-DDA497690E0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973AB27-05BE-4D8D-15FD-DE11F58C9F4B}"/>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074707DD-764F-8483-BDA4-4B72519E7A1E}"/>
              </a:ext>
            </a:extLst>
          </p:cNvPr>
          <p:cNvSpPr>
            <a:spLocks noGrp="1"/>
          </p:cNvSpPr>
          <p:nvPr>
            <p:ph type="subTitle" idx="1"/>
          </p:nvPr>
        </p:nvSpPr>
        <p:spPr/>
        <p:txBody>
          <a:bodyPr/>
          <a:lstStyle/>
          <a:p>
            <a:endParaRPr lang="nl-NL"/>
          </a:p>
        </p:txBody>
      </p:sp>
      <p:grpSp>
        <p:nvGrpSpPr>
          <p:cNvPr id="15" name="Groep 14">
            <a:extLst>
              <a:ext uri="{FF2B5EF4-FFF2-40B4-BE49-F238E27FC236}">
                <a16:creationId xmlns:a16="http://schemas.microsoft.com/office/drawing/2014/main" id="{40B88C47-4D71-C9E2-CDA2-3BA867D60767}"/>
              </a:ext>
            </a:extLst>
          </p:cNvPr>
          <p:cNvGrpSpPr/>
          <p:nvPr/>
        </p:nvGrpSpPr>
        <p:grpSpPr>
          <a:xfrm>
            <a:off x="10889" y="0"/>
            <a:ext cx="12192000" cy="6858000"/>
            <a:chOff x="0" y="0"/>
            <a:chExt cx="12192000" cy="6858000"/>
          </a:xfrm>
        </p:grpSpPr>
        <p:pic>
          <p:nvPicPr>
            <p:cNvPr id="10" name="Afbeelding 9">
              <a:extLst>
                <a:ext uri="{FF2B5EF4-FFF2-40B4-BE49-F238E27FC236}">
                  <a16:creationId xmlns:a16="http://schemas.microsoft.com/office/drawing/2014/main" id="{1C04576F-C45F-359A-E615-546B6BAD61B9}"/>
                </a:ext>
              </a:extLst>
            </p:cNvPr>
            <p:cNvPicPr>
              <a:picLocks noChangeAspect="1"/>
            </p:cNvPicPr>
            <p:nvPr/>
          </p:nvPicPr>
          <p:blipFill>
            <a:blip r:embed="rId3"/>
            <a:stretch>
              <a:fillRect/>
            </a:stretch>
          </p:blipFill>
          <p:spPr>
            <a:xfrm>
              <a:off x="0" y="0"/>
              <a:ext cx="12192000" cy="6858000"/>
            </a:xfrm>
            <a:prstGeom prst="rect">
              <a:avLst/>
            </a:prstGeom>
          </p:spPr>
        </p:pic>
        <p:pic>
          <p:nvPicPr>
            <p:cNvPr id="14" name="Afbeelding 13">
              <a:extLst>
                <a:ext uri="{FF2B5EF4-FFF2-40B4-BE49-F238E27FC236}">
                  <a16:creationId xmlns:a16="http://schemas.microsoft.com/office/drawing/2014/main" id="{A0874C84-9AB4-6B2D-E09C-EC4776A5352A}"/>
                </a:ext>
              </a:extLst>
            </p:cNvPr>
            <p:cNvPicPr>
              <a:picLocks noChangeAspect="1"/>
            </p:cNvPicPr>
            <p:nvPr/>
          </p:nvPicPr>
          <p:blipFill>
            <a:blip r:embed="rId4"/>
            <a:stretch>
              <a:fillRect/>
            </a:stretch>
          </p:blipFill>
          <p:spPr>
            <a:xfrm>
              <a:off x="242727" y="243389"/>
              <a:ext cx="2764826" cy="434752"/>
            </a:xfrm>
            <a:prstGeom prst="rect">
              <a:avLst/>
            </a:prstGeom>
          </p:spPr>
        </p:pic>
      </p:grpSp>
      <p:sp>
        <p:nvSpPr>
          <p:cNvPr id="17" name="Tekstvak 16">
            <a:extLst>
              <a:ext uri="{FF2B5EF4-FFF2-40B4-BE49-F238E27FC236}">
                <a16:creationId xmlns:a16="http://schemas.microsoft.com/office/drawing/2014/main" id="{FF88D27F-96B0-4F61-8683-62A6501B837E}"/>
              </a:ext>
            </a:extLst>
          </p:cNvPr>
          <p:cNvSpPr txBox="1"/>
          <p:nvPr/>
        </p:nvSpPr>
        <p:spPr>
          <a:xfrm>
            <a:off x="1136304" y="4465813"/>
            <a:ext cx="8617296" cy="1754326"/>
          </a:xfrm>
          <a:prstGeom prst="rect">
            <a:avLst/>
          </a:prstGeom>
          <a:noFill/>
        </p:spPr>
        <p:txBody>
          <a:bodyPr wrap="square" lIns="0" tIns="45720" rIns="91440" bIns="45720" rtlCol="0" anchor="t">
            <a:spAutoFit/>
          </a:bodyPr>
          <a:lstStyle/>
          <a:p>
            <a:r>
              <a:rPr lang="nl-NL" sz="5400" b="1">
                <a:solidFill>
                  <a:srgbClr val="575651"/>
                </a:solidFill>
                <a:latin typeface="Bligh"/>
                <a:cs typeface="Bligh" panose="020B0604020203020204" pitchFamily="34" charset="77"/>
              </a:rPr>
              <a:t>Toelichting op de OZA-experimenteerregeling  </a:t>
            </a:r>
            <a:endParaRPr lang="nl-NL" sz="5400" b="1">
              <a:solidFill>
                <a:srgbClr val="575651"/>
              </a:solidFill>
              <a:latin typeface="Bligh" panose="020B0604020203020204" pitchFamily="34" charset="77"/>
              <a:cs typeface="Bligh" panose="020B0604020203020204" pitchFamily="34" charset="77"/>
            </a:endParaRPr>
          </a:p>
        </p:txBody>
      </p:sp>
      <p:sp>
        <p:nvSpPr>
          <p:cNvPr id="19" name="Tekstvak 18">
            <a:extLst>
              <a:ext uri="{FF2B5EF4-FFF2-40B4-BE49-F238E27FC236}">
                <a16:creationId xmlns:a16="http://schemas.microsoft.com/office/drawing/2014/main" id="{5B9295EE-5409-EDB1-226D-04F9951FE28D}"/>
              </a:ext>
            </a:extLst>
          </p:cNvPr>
          <p:cNvSpPr txBox="1"/>
          <p:nvPr/>
        </p:nvSpPr>
        <p:spPr>
          <a:xfrm>
            <a:off x="1136395" y="3922633"/>
            <a:ext cx="10066713" cy="430887"/>
          </a:xfrm>
          <a:prstGeom prst="rect">
            <a:avLst/>
          </a:prstGeom>
          <a:noFill/>
        </p:spPr>
        <p:txBody>
          <a:bodyPr wrap="square" lIns="0" tIns="0" rIns="0" bIns="0" rtlCol="0" anchor="t">
            <a:spAutoFit/>
          </a:bodyPr>
          <a:lstStyle/>
          <a:p>
            <a:r>
              <a:rPr lang="nl-NL" sz="2800">
                <a:solidFill>
                  <a:srgbClr val="F39200"/>
                </a:solidFill>
                <a:latin typeface="Bligh Light"/>
                <a:cs typeface="Bligh Light" panose="020B0404020203020204" pitchFamily="34" charset="77"/>
              </a:rPr>
              <a:t>Emelie Bartelds en Lobke van Kraay, projectleiders OZA </a:t>
            </a:r>
          </a:p>
        </p:txBody>
      </p:sp>
      <p:pic>
        <p:nvPicPr>
          <p:cNvPr id="7" name="Graphic 6">
            <a:extLst>
              <a:ext uri="{FF2B5EF4-FFF2-40B4-BE49-F238E27FC236}">
                <a16:creationId xmlns:a16="http://schemas.microsoft.com/office/drawing/2014/main" id="{21373F74-15CF-BC44-BD06-3D01007C77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0014" y="4660017"/>
            <a:ext cx="1195566" cy="1195566"/>
          </a:xfrm>
          <a:prstGeom prst="rect">
            <a:avLst/>
          </a:prstGeom>
        </p:spPr>
      </p:pic>
      <p:pic>
        <p:nvPicPr>
          <p:cNvPr id="9" name="Graphic 8">
            <a:extLst>
              <a:ext uri="{FF2B5EF4-FFF2-40B4-BE49-F238E27FC236}">
                <a16:creationId xmlns:a16="http://schemas.microsoft.com/office/drawing/2014/main" id="{B787389E-E961-FD7E-6FA8-1A155EEB49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20420" y="2593603"/>
            <a:ext cx="434751" cy="434751"/>
          </a:xfrm>
          <a:prstGeom prst="rect">
            <a:avLst/>
          </a:prstGeom>
        </p:spPr>
      </p:pic>
      <p:pic>
        <p:nvPicPr>
          <p:cNvPr id="12" name="Graphic 11">
            <a:extLst>
              <a:ext uri="{FF2B5EF4-FFF2-40B4-BE49-F238E27FC236}">
                <a16:creationId xmlns:a16="http://schemas.microsoft.com/office/drawing/2014/main" id="{F51093D3-3211-07D0-05C2-511087D7DA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47941" y="2939904"/>
            <a:ext cx="978191" cy="978191"/>
          </a:xfrm>
          <a:prstGeom prst="rect">
            <a:avLst/>
          </a:prstGeom>
        </p:spPr>
      </p:pic>
      <p:pic>
        <p:nvPicPr>
          <p:cNvPr id="16" name="Graphic 15">
            <a:extLst>
              <a:ext uri="{FF2B5EF4-FFF2-40B4-BE49-F238E27FC236}">
                <a16:creationId xmlns:a16="http://schemas.microsoft.com/office/drawing/2014/main" id="{7C200FDB-06FD-7871-048D-60234F734B3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26132" y="-759127"/>
            <a:ext cx="1864415" cy="1580154"/>
          </a:xfrm>
          <a:prstGeom prst="rect">
            <a:avLst/>
          </a:prstGeom>
        </p:spPr>
      </p:pic>
    </p:spTree>
    <p:extLst>
      <p:ext uri="{BB962C8B-B14F-4D97-AF65-F5344CB8AC3E}">
        <p14:creationId xmlns:p14="http://schemas.microsoft.com/office/powerpoint/2010/main" val="1493205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44E91-DC3A-47F6-B40F-0B006546C1F6}"/>
            </a:ext>
          </a:extLst>
        </p:cNvPr>
        <p:cNvGrpSpPr/>
        <p:nvPr/>
      </p:nvGrpSpPr>
      <p:grpSpPr>
        <a:xfrm>
          <a:off x="0" y="0"/>
          <a:ext cx="0" cy="0"/>
          <a:chOff x="0" y="0"/>
          <a:chExt cx="0" cy="0"/>
        </a:xfrm>
      </p:grpSpPr>
      <p:grpSp>
        <p:nvGrpSpPr>
          <p:cNvPr id="15" name="Groep 14">
            <a:extLst>
              <a:ext uri="{FF2B5EF4-FFF2-40B4-BE49-F238E27FC236}">
                <a16:creationId xmlns:a16="http://schemas.microsoft.com/office/drawing/2014/main" id="{6475048C-80E9-6054-D34A-B6B232126B4C}"/>
              </a:ext>
            </a:extLst>
          </p:cNvPr>
          <p:cNvGrpSpPr/>
          <p:nvPr/>
        </p:nvGrpSpPr>
        <p:grpSpPr>
          <a:xfrm>
            <a:off x="0" y="0"/>
            <a:ext cx="12192000" cy="6858000"/>
            <a:chOff x="0" y="0"/>
            <a:chExt cx="12192000" cy="6858000"/>
          </a:xfrm>
        </p:grpSpPr>
        <p:pic>
          <p:nvPicPr>
            <p:cNvPr id="10" name="Afbeelding 9">
              <a:extLst>
                <a:ext uri="{FF2B5EF4-FFF2-40B4-BE49-F238E27FC236}">
                  <a16:creationId xmlns:a16="http://schemas.microsoft.com/office/drawing/2014/main" id="{A61CD4F4-6CE8-7072-8A03-CDC872F64767}"/>
                </a:ext>
              </a:extLst>
            </p:cNvPr>
            <p:cNvPicPr>
              <a:picLocks noChangeAspect="1"/>
            </p:cNvPicPr>
            <p:nvPr/>
          </p:nvPicPr>
          <p:blipFill>
            <a:blip r:embed="rId3"/>
            <a:stretch>
              <a:fillRect/>
            </a:stretch>
          </p:blipFill>
          <p:spPr>
            <a:xfrm>
              <a:off x="0" y="0"/>
              <a:ext cx="12192000" cy="6858000"/>
            </a:xfrm>
            <a:prstGeom prst="rect">
              <a:avLst/>
            </a:prstGeom>
          </p:spPr>
        </p:pic>
        <p:pic>
          <p:nvPicPr>
            <p:cNvPr id="14" name="Afbeelding 13">
              <a:extLst>
                <a:ext uri="{FF2B5EF4-FFF2-40B4-BE49-F238E27FC236}">
                  <a16:creationId xmlns:a16="http://schemas.microsoft.com/office/drawing/2014/main" id="{F69F5862-5D7E-4746-3394-5AC64714C919}"/>
                </a:ext>
              </a:extLst>
            </p:cNvPr>
            <p:cNvPicPr>
              <a:picLocks noChangeAspect="1"/>
            </p:cNvPicPr>
            <p:nvPr/>
          </p:nvPicPr>
          <p:blipFill>
            <a:blip r:embed="rId4"/>
            <a:stretch>
              <a:fillRect/>
            </a:stretch>
          </p:blipFill>
          <p:spPr>
            <a:xfrm>
              <a:off x="242727" y="243389"/>
              <a:ext cx="2764826" cy="434752"/>
            </a:xfrm>
            <a:prstGeom prst="rect">
              <a:avLst/>
            </a:prstGeom>
          </p:spPr>
        </p:pic>
      </p:grpSp>
      <p:pic>
        <p:nvPicPr>
          <p:cNvPr id="16" name="Graphic 15">
            <a:extLst>
              <a:ext uri="{FF2B5EF4-FFF2-40B4-BE49-F238E27FC236}">
                <a16:creationId xmlns:a16="http://schemas.microsoft.com/office/drawing/2014/main" id="{CC784A72-F408-2451-D6B6-65F6141E10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619330">
            <a:off x="427441" y="1858391"/>
            <a:ext cx="481637" cy="599934"/>
          </a:xfrm>
          <a:prstGeom prst="rect">
            <a:avLst/>
          </a:prstGeom>
        </p:spPr>
      </p:pic>
      <p:pic>
        <p:nvPicPr>
          <p:cNvPr id="18" name="Graphic 17">
            <a:extLst>
              <a:ext uri="{FF2B5EF4-FFF2-40B4-BE49-F238E27FC236}">
                <a16:creationId xmlns:a16="http://schemas.microsoft.com/office/drawing/2014/main" id="{9A745221-E6B4-738E-F429-1F22FFC767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12549" y="-92128"/>
            <a:ext cx="887227" cy="887227"/>
          </a:xfrm>
          <a:prstGeom prst="rect">
            <a:avLst/>
          </a:prstGeom>
        </p:spPr>
      </p:pic>
      <p:pic>
        <p:nvPicPr>
          <p:cNvPr id="20" name="Graphic 19">
            <a:extLst>
              <a:ext uri="{FF2B5EF4-FFF2-40B4-BE49-F238E27FC236}">
                <a16:creationId xmlns:a16="http://schemas.microsoft.com/office/drawing/2014/main" id="{74E711E8-CBF4-5204-4514-1E104B1043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75272" y="865207"/>
            <a:ext cx="1863969" cy="2222292"/>
          </a:xfrm>
          <a:prstGeom prst="rect">
            <a:avLst/>
          </a:prstGeom>
        </p:spPr>
      </p:pic>
      <p:pic>
        <p:nvPicPr>
          <p:cNvPr id="22" name="Graphic 21">
            <a:extLst>
              <a:ext uri="{FF2B5EF4-FFF2-40B4-BE49-F238E27FC236}">
                <a16:creationId xmlns:a16="http://schemas.microsoft.com/office/drawing/2014/main" id="{CDF8B793-589B-A6FA-D21E-58B1F14D51C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67977" y="6260636"/>
            <a:ext cx="1681506" cy="1681506"/>
          </a:xfrm>
          <a:prstGeom prst="rect">
            <a:avLst/>
          </a:prstGeom>
        </p:spPr>
      </p:pic>
      <p:sp>
        <p:nvSpPr>
          <p:cNvPr id="5" name="Tekstvak 4">
            <a:extLst>
              <a:ext uri="{FF2B5EF4-FFF2-40B4-BE49-F238E27FC236}">
                <a16:creationId xmlns:a16="http://schemas.microsoft.com/office/drawing/2014/main" id="{F9CF5393-9C2D-C377-06A2-3A1897F81F03}"/>
              </a:ext>
            </a:extLst>
          </p:cNvPr>
          <p:cNvSpPr txBox="1"/>
          <p:nvPr/>
        </p:nvSpPr>
        <p:spPr>
          <a:xfrm>
            <a:off x="1200158" y="1298846"/>
            <a:ext cx="8041928" cy="430887"/>
          </a:xfrm>
          <a:prstGeom prst="rect">
            <a:avLst/>
          </a:prstGeom>
          <a:noFill/>
        </p:spPr>
        <p:txBody>
          <a:bodyPr wrap="square" lIns="0" tIns="0" rIns="0" bIns="0" rtlCol="0" anchor="t">
            <a:spAutoFit/>
          </a:bodyPr>
          <a:lstStyle/>
          <a:p>
            <a:pPr marL="514350" indent="-514350">
              <a:buAutoNum type="arabicPeriod"/>
            </a:pPr>
            <a:r>
              <a:rPr lang="en-US" sz="2800" b="1" dirty="0">
                <a:solidFill>
                  <a:srgbClr val="575651"/>
                </a:solidFill>
                <a:latin typeface="Bligh"/>
                <a:cs typeface="Bligh" panose="020B0604020203020204" pitchFamily="34" charset="0"/>
              </a:rPr>
              <a:t>De context </a:t>
            </a:r>
            <a:endParaRPr lang="en-US" sz="2800" b="1" dirty="0">
              <a:solidFill>
                <a:srgbClr val="575651"/>
              </a:solidFill>
              <a:latin typeface="Bligh" panose="020B0604020203020204" pitchFamily="34" charset="0"/>
              <a:cs typeface="Bligh" panose="020B0604020203020204" pitchFamily="34" charset="0"/>
            </a:endParaRPr>
          </a:p>
        </p:txBody>
      </p:sp>
      <p:sp>
        <p:nvSpPr>
          <p:cNvPr id="2" name="TextBox 1">
            <a:extLst>
              <a:ext uri="{FF2B5EF4-FFF2-40B4-BE49-F238E27FC236}">
                <a16:creationId xmlns:a16="http://schemas.microsoft.com/office/drawing/2014/main" id="{D9D43271-1E75-F94A-6BAB-163386BB3979}"/>
              </a:ext>
            </a:extLst>
          </p:cNvPr>
          <p:cNvSpPr txBox="1"/>
          <p:nvPr/>
        </p:nvSpPr>
        <p:spPr>
          <a:xfrm>
            <a:off x="1101185" y="1991240"/>
            <a:ext cx="8239875"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nl-NL" dirty="0">
                <a:solidFill>
                  <a:srgbClr val="575651"/>
                </a:solidFill>
                <a:latin typeface="Bligh" panose="020B0604020203020204" pitchFamily="34" charset="0"/>
                <a:ea typeface="Calibri"/>
                <a:cs typeface="Bligh" panose="020B0604020203020204" pitchFamily="34" charset="0"/>
              </a:rPr>
              <a:t>De experimenteerregeling betreft een initiatief van het ministerie van OCW</a:t>
            </a:r>
          </a:p>
          <a:p>
            <a:endParaRPr lang="nl-NL" dirty="0">
              <a:solidFill>
                <a:srgbClr val="575651"/>
              </a:solidFill>
              <a:latin typeface="Bligh" panose="020B0604020203020204" pitchFamily="34" charset="0"/>
              <a:ea typeface="Calibri"/>
              <a:cs typeface="Bligh" panose="020B0604020203020204" pitchFamily="34" charset="0"/>
            </a:endParaRPr>
          </a:p>
          <a:p>
            <a:pPr marL="285750" indent="-285750">
              <a:buFont typeface="Arial" panose="020B0604020202020204" pitchFamily="34" charset="0"/>
              <a:buChar char="•"/>
            </a:pPr>
            <a:r>
              <a:rPr lang="nl-NL" dirty="0">
                <a:solidFill>
                  <a:srgbClr val="575651"/>
                </a:solidFill>
                <a:latin typeface="Bligh" panose="020B0604020203020204" pitchFamily="34" charset="0"/>
                <a:ea typeface="Calibri"/>
                <a:cs typeface="Bligh" panose="020B0604020203020204" pitchFamily="34" charset="0"/>
              </a:rPr>
              <a:t>Doel van de regeling; meer maatwerk bieden aan kinderen met een complexe ondersteuningsvraag (onderwijs en zorg)</a:t>
            </a:r>
          </a:p>
          <a:p>
            <a:pPr marL="285750" indent="-285750">
              <a:buFont typeface="Arial" panose="020B0604020202020204" pitchFamily="34" charset="0"/>
              <a:buChar char="•"/>
            </a:pPr>
            <a:endParaRPr lang="nl-NL" dirty="0">
              <a:solidFill>
                <a:srgbClr val="575651"/>
              </a:solidFill>
              <a:latin typeface="Bligh" panose="020B0604020203020204" pitchFamily="34" charset="0"/>
              <a:ea typeface="Calibri"/>
              <a:cs typeface="Bligh" panose="020B0604020203020204" pitchFamily="34" charset="0"/>
            </a:endParaRPr>
          </a:p>
          <a:p>
            <a:pPr marL="285750" indent="-285750">
              <a:buFont typeface="Arial" panose="020B0604020202020204" pitchFamily="34" charset="0"/>
              <a:buChar char="•"/>
            </a:pPr>
            <a:r>
              <a:rPr lang="nl-NL" dirty="0">
                <a:solidFill>
                  <a:srgbClr val="575651"/>
                </a:solidFill>
                <a:latin typeface="Bligh" panose="020B0604020203020204" pitchFamily="34" charset="0"/>
                <a:ea typeface="Calibri"/>
                <a:cs typeface="Bligh" panose="020B0604020203020204" pitchFamily="34" charset="0"/>
              </a:rPr>
              <a:t>SWV deelname goedgekeurd: 9 februari 2023</a:t>
            </a:r>
          </a:p>
          <a:p>
            <a:pPr marL="285750" indent="-285750">
              <a:buFont typeface="Arial" panose="020B0604020202020204" pitchFamily="34" charset="0"/>
              <a:buChar char="•"/>
            </a:pPr>
            <a:endParaRPr lang="nl-NL" dirty="0">
              <a:solidFill>
                <a:srgbClr val="575651"/>
              </a:solidFill>
              <a:latin typeface="Bligh" panose="020B0604020203020204" pitchFamily="34" charset="0"/>
              <a:ea typeface="Calibri"/>
              <a:cs typeface="Bligh" panose="020B0604020203020204" pitchFamily="34" charset="0"/>
            </a:endParaRPr>
          </a:p>
          <a:p>
            <a:pPr marL="285750" indent="-285750">
              <a:buFont typeface="Arial" panose="020B0604020202020204" pitchFamily="34" charset="0"/>
              <a:buChar char="•"/>
            </a:pPr>
            <a:r>
              <a:rPr lang="nl-NL" dirty="0">
                <a:solidFill>
                  <a:srgbClr val="575651"/>
                </a:solidFill>
                <a:latin typeface="Bligh" panose="020B0604020203020204" pitchFamily="34" charset="0"/>
                <a:ea typeface="Calibri"/>
                <a:cs typeface="Bligh" panose="020B0604020203020204" pitchFamily="34" charset="0"/>
              </a:rPr>
              <a:t>Looptijd: tot 1 januari 2028</a:t>
            </a:r>
          </a:p>
          <a:p>
            <a:pPr marL="285750" indent="-285750">
              <a:buFont typeface="Arial" panose="020B0604020202020204" pitchFamily="34" charset="0"/>
              <a:buChar char="•"/>
            </a:pPr>
            <a:endParaRPr lang="nl-NL" dirty="0">
              <a:solidFill>
                <a:srgbClr val="575651"/>
              </a:solidFill>
              <a:latin typeface="Bligh" panose="020B0604020203020204" pitchFamily="34" charset="0"/>
              <a:ea typeface="Calibri"/>
              <a:cs typeface="Bligh" panose="020B0604020203020204" pitchFamily="34" charset="0"/>
            </a:endParaRPr>
          </a:p>
          <a:p>
            <a:pPr marL="285750" indent="-285750">
              <a:buFont typeface="Arial" panose="020B0604020202020204" pitchFamily="34" charset="0"/>
              <a:buChar char="•"/>
            </a:pPr>
            <a:r>
              <a:rPr lang="nl-NL" dirty="0">
                <a:solidFill>
                  <a:srgbClr val="575651"/>
                </a:solidFill>
                <a:latin typeface="Bligh" panose="020B0604020203020204" pitchFamily="34" charset="0"/>
                <a:ea typeface="Calibri"/>
                <a:cs typeface="Bligh" panose="020B0604020203020204" pitchFamily="34" charset="0"/>
              </a:rPr>
              <a:t>Intentieverklaring ondertekend door regionale partners; </a:t>
            </a:r>
          </a:p>
          <a:p>
            <a:r>
              <a:rPr lang="nl-NL" dirty="0">
                <a:solidFill>
                  <a:srgbClr val="575651"/>
                </a:solidFill>
                <a:latin typeface="Bligh" panose="020B0604020203020204" pitchFamily="34" charset="0"/>
                <a:ea typeface="Calibri"/>
                <a:cs typeface="Bligh" panose="020B0604020203020204" pitchFamily="34" charset="0"/>
              </a:rPr>
              <a:t>     gemeenten, zorgaanbieders, schoolbesturen en SWV Helmond PO en VO. </a:t>
            </a:r>
          </a:p>
          <a:p>
            <a:pPr marL="285750" indent="-285750">
              <a:buFont typeface="Arial" panose="020B0604020202020204" pitchFamily="34" charset="0"/>
              <a:buChar char="•"/>
            </a:pPr>
            <a:endParaRPr lang="nl-NL" dirty="0">
              <a:solidFill>
                <a:srgbClr val="575651"/>
              </a:solidFill>
              <a:latin typeface="Bligh" panose="020B0604020203020204" pitchFamily="34" charset="0"/>
              <a:ea typeface="Calibri"/>
              <a:cs typeface="Bligh" panose="020B0604020203020204" pitchFamily="34" charset="0"/>
            </a:endParaRPr>
          </a:p>
          <a:p>
            <a:pPr marL="285750" indent="-285750">
              <a:buFont typeface="Arial" panose="020B0604020202020204" pitchFamily="34" charset="0"/>
              <a:buChar char="•"/>
            </a:pPr>
            <a:r>
              <a:rPr lang="nl-NL" dirty="0">
                <a:solidFill>
                  <a:srgbClr val="575651"/>
                </a:solidFill>
                <a:latin typeface="Bligh"/>
                <a:ea typeface="Calibri"/>
                <a:cs typeface="Bligh" panose="020B0604020203020204" pitchFamily="34" charset="0"/>
              </a:rPr>
              <a:t>Landelijk onderzoek en monitoring door het Kohnstamm Instituut (de eerste rapportage beschikbaar: </a:t>
            </a:r>
            <a:r>
              <a:rPr lang="nl-NL" dirty="0">
                <a:solidFill>
                  <a:srgbClr val="575651"/>
                </a:solidFill>
                <a:latin typeface="Bligh"/>
                <a:cs typeface="Bligh" panose="020B0604020203020204" pitchFamily="34" charset="0"/>
              </a:rPr>
              <a:t> www.oza-experiment.nl)</a:t>
            </a:r>
            <a:r>
              <a:rPr lang="nl-NL" dirty="0">
                <a:solidFill>
                  <a:srgbClr val="575651"/>
                </a:solidFill>
                <a:latin typeface="Bligh"/>
                <a:ea typeface="Calibri"/>
                <a:cs typeface="Bligh" panose="020B0604020203020204" pitchFamily="34" charset="0"/>
              </a:rPr>
              <a:t>. </a:t>
            </a:r>
            <a:endParaRPr lang="nl-NL">
              <a:latin typeface="Bligh"/>
            </a:endParaRPr>
          </a:p>
          <a:p>
            <a:endParaRPr lang="nl-NL">
              <a:ea typeface="Calibri"/>
              <a:cs typeface="Calibri"/>
            </a:endParaRPr>
          </a:p>
          <a:p>
            <a:endParaRPr lang="nl-NL">
              <a:ea typeface="Calibri"/>
              <a:cs typeface="Calibri"/>
            </a:endParaRPr>
          </a:p>
          <a:p>
            <a:endParaRPr lang="nl-NL">
              <a:ea typeface="Calibri"/>
              <a:cs typeface="Calibri"/>
            </a:endParaRPr>
          </a:p>
          <a:p>
            <a:endParaRPr lang="nl-NL">
              <a:ea typeface="Calibri"/>
              <a:cs typeface="Calibri"/>
            </a:endParaRPr>
          </a:p>
          <a:p>
            <a:endParaRPr lang="nl-NL">
              <a:ea typeface="Calibri"/>
              <a:cs typeface="Calibri"/>
            </a:endParaRPr>
          </a:p>
          <a:p>
            <a:endParaRPr lang="nl-NL">
              <a:ea typeface="Calibri"/>
              <a:cs typeface="Calibri"/>
            </a:endParaRPr>
          </a:p>
          <a:p>
            <a:endParaRPr lang="nl-NL">
              <a:ea typeface="Calibri"/>
              <a:cs typeface="Calibri"/>
            </a:endParaRPr>
          </a:p>
          <a:p>
            <a:endParaRPr lang="nl-NL">
              <a:ea typeface="Calibri"/>
              <a:cs typeface="Calibri"/>
            </a:endParaRPr>
          </a:p>
        </p:txBody>
      </p:sp>
    </p:spTree>
    <p:extLst>
      <p:ext uri="{BB962C8B-B14F-4D97-AF65-F5344CB8AC3E}">
        <p14:creationId xmlns:p14="http://schemas.microsoft.com/office/powerpoint/2010/main" val="1413542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482A9-40FB-43AD-E475-ABABB381C188}"/>
            </a:ext>
          </a:extLst>
        </p:cNvPr>
        <p:cNvGrpSpPr/>
        <p:nvPr/>
      </p:nvGrpSpPr>
      <p:grpSpPr>
        <a:xfrm>
          <a:off x="0" y="0"/>
          <a:ext cx="0" cy="0"/>
          <a:chOff x="0" y="0"/>
          <a:chExt cx="0" cy="0"/>
        </a:xfrm>
      </p:grpSpPr>
      <p:sp>
        <p:nvSpPr>
          <p:cNvPr id="3" name="Rechthoek: afgeronde hoeken 2">
            <a:extLst>
              <a:ext uri="{FF2B5EF4-FFF2-40B4-BE49-F238E27FC236}">
                <a16:creationId xmlns:a16="http://schemas.microsoft.com/office/drawing/2014/main" id="{B6B00BAB-1270-A25B-56A8-E59A86D1C267}"/>
              </a:ext>
            </a:extLst>
          </p:cNvPr>
          <p:cNvSpPr/>
          <p:nvPr/>
        </p:nvSpPr>
        <p:spPr>
          <a:xfrm>
            <a:off x="932187" y="4972766"/>
            <a:ext cx="8423864" cy="1364776"/>
          </a:xfrm>
          <a:prstGeom prst="roundRect">
            <a:avLst/>
          </a:prstGeom>
          <a:solidFill>
            <a:srgbClr val="FFCF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b="1">
              <a:ln w="22225">
                <a:solidFill>
                  <a:schemeClr val="accent2"/>
                </a:solidFill>
                <a:prstDash val="solid"/>
              </a:ln>
              <a:solidFill>
                <a:schemeClr val="accent2">
                  <a:lumMod val="40000"/>
                  <a:lumOff val="60000"/>
                </a:schemeClr>
              </a:solidFill>
            </a:endParaRPr>
          </a:p>
        </p:txBody>
      </p:sp>
      <p:grpSp>
        <p:nvGrpSpPr>
          <p:cNvPr id="15" name="Groep 14">
            <a:extLst>
              <a:ext uri="{FF2B5EF4-FFF2-40B4-BE49-F238E27FC236}">
                <a16:creationId xmlns:a16="http://schemas.microsoft.com/office/drawing/2014/main" id="{0A7A051C-9EF4-325F-8AD4-2C12F5369BFE}"/>
              </a:ext>
            </a:extLst>
          </p:cNvPr>
          <p:cNvGrpSpPr/>
          <p:nvPr/>
        </p:nvGrpSpPr>
        <p:grpSpPr>
          <a:xfrm>
            <a:off x="0" y="0"/>
            <a:ext cx="12192000" cy="6858000"/>
            <a:chOff x="0" y="0"/>
            <a:chExt cx="12192000" cy="6858000"/>
          </a:xfrm>
        </p:grpSpPr>
        <p:pic>
          <p:nvPicPr>
            <p:cNvPr id="10" name="Afbeelding 9">
              <a:extLst>
                <a:ext uri="{FF2B5EF4-FFF2-40B4-BE49-F238E27FC236}">
                  <a16:creationId xmlns:a16="http://schemas.microsoft.com/office/drawing/2014/main" id="{D2A52836-6458-27EE-FC45-A97EA6E603E9}"/>
                </a:ext>
              </a:extLst>
            </p:cNvPr>
            <p:cNvPicPr>
              <a:picLocks noChangeAspect="1"/>
            </p:cNvPicPr>
            <p:nvPr/>
          </p:nvPicPr>
          <p:blipFill>
            <a:blip r:embed="rId3"/>
            <a:stretch>
              <a:fillRect/>
            </a:stretch>
          </p:blipFill>
          <p:spPr>
            <a:xfrm>
              <a:off x="0" y="0"/>
              <a:ext cx="12192000" cy="6858000"/>
            </a:xfrm>
            <a:prstGeom prst="rect">
              <a:avLst/>
            </a:prstGeom>
          </p:spPr>
        </p:pic>
        <p:pic>
          <p:nvPicPr>
            <p:cNvPr id="14" name="Afbeelding 13">
              <a:extLst>
                <a:ext uri="{FF2B5EF4-FFF2-40B4-BE49-F238E27FC236}">
                  <a16:creationId xmlns:a16="http://schemas.microsoft.com/office/drawing/2014/main" id="{929A78E7-3B72-FA57-62FB-AED2239AD7AD}"/>
                </a:ext>
              </a:extLst>
            </p:cNvPr>
            <p:cNvPicPr>
              <a:picLocks noChangeAspect="1"/>
            </p:cNvPicPr>
            <p:nvPr/>
          </p:nvPicPr>
          <p:blipFill>
            <a:blip r:embed="rId4"/>
            <a:stretch>
              <a:fillRect/>
            </a:stretch>
          </p:blipFill>
          <p:spPr>
            <a:xfrm>
              <a:off x="242727" y="243389"/>
              <a:ext cx="2764826" cy="434752"/>
            </a:xfrm>
            <a:prstGeom prst="rect">
              <a:avLst/>
            </a:prstGeom>
          </p:spPr>
        </p:pic>
      </p:grpSp>
      <p:pic>
        <p:nvPicPr>
          <p:cNvPr id="16" name="Graphic 15">
            <a:extLst>
              <a:ext uri="{FF2B5EF4-FFF2-40B4-BE49-F238E27FC236}">
                <a16:creationId xmlns:a16="http://schemas.microsoft.com/office/drawing/2014/main" id="{8F713FE6-5E4C-F7FE-B4C2-CE1E934591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619330">
            <a:off x="427441" y="1858391"/>
            <a:ext cx="481637" cy="599934"/>
          </a:xfrm>
          <a:prstGeom prst="rect">
            <a:avLst/>
          </a:prstGeom>
        </p:spPr>
      </p:pic>
      <p:pic>
        <p:nvPicPr>
          <p:cNvPr id="18" name="Graphic 17">
            <a:extLst>
              <a:ext uri="{FF2B5EF4-FFF2-40B4-BE49-F238E27FC236}">
                <a16:creationId xmlns:a16="http://schemas.microsoft.com/office/drawing/2014/main" id="{864EF5C9-198E-5CDB-E28F-A54F664035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12549" y="-92128"/>
            <a:ext cx="887227" cy="887227"/>
          </a:xfrm>
          <a:prstGeom prst="rect">
            <a:avLst/>
          </a:prstGeom>
        </p:spPr>
      </p:pic>
      <p:pic>
        <p:nvPicPr>
          <p:cNvPr id="20" name="Graphic 19">
            <a:extLst>
              <a:ext uri="{FF2B5EF4-FFF2-40B4-BE49-F238E27FC236}">
                <a16:creationId xmlns:a16="http://schemas.microsoft.com/office/drawing/2014/main" id="{451063B6-DC2B-DD83-2CC4-C500C1ECC7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75272" y="865207"/>
            <a:ext cx="1863969" cy="2222292"/>
          </a:xfrm>
          <a:prstGeom prst="rect">
            <a:avLst/>
          </a:prstGeom>
        </p:spPr>
      </p:pic>
      <p:pic>
        <p:nvPicPr>
          <p:cNvPr id="22" name="Graphic 21">
            <a:extLst>
              <a:ext uri="{FF2B5EF4-FFF2-40B4-BE49-F238E27FC236}">
                <a16:creationId xmlns:a16="http://schemas.microsoft.com/office/drawing/2014/main" id="{ECB14681-5489-FBEA-D966-362DC4F384A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67977" y="6260636"/>
            <a:ext cx="1681506" cy="1681506"/>
          </a:xfrm>
          <a:prstGeom prst="rect">
            <a:avLst/>
          </a:prstGeom>
        </p:spPr>
      </p:pic>
      <p:sp>
        <p:nvSpPr>
          <p:cNvPr id="5" name="Tekstvak 4">
            <a:extLst>
              <a:ext uri="{FF2B5EF4-FFF2-40B4-BE49-F238E27FC236}">
                <a16:creationId xmlns:a16="http://schemas.microsoft.com/office/drawing/2014/main" id="{B5330922-4E19-A5B0-A5E5-D04663E792E0}"/>
              </a:ext>
            </a:extLst>
          </p:cNvPr>
          <p:cNvSpPr txBox="1"/>
          <p:nvPr/>
        </p:nvSpPr>
        <p:spPr>
          <a:xfrm>
            <a:off x="1200159" y="1035639"/>
            <a:ext cx="8041928" cy="430887"/>
          </a:xfrm>
          <a:prstGeom prst="rect">
            <a:avLst/>
          </a:prstGeom>
          <a:noFill/>
        </p:spPr>
        <p:txBody>
          <a:bodyPr wrap="square" lIns="0" tIns="0" rIns="0" bIns="0" rtlCol="0" anchor="t">
            <a:spAutoFit/>
          </a:bodyPr>
          <a:lstStyle/>
          <a:p>
            <a:r>
              <a:rPr lang="en-US" sz="2800" b="1" dirty="0">
                <a:solidFill>
                  <a:srgbClr val="575651"/>
                </a:solidFill>
                <a:latin typeface="Bligh"/>
                <a:cs typeface="Bligh" panose="020B0604020203020204" pitchFamily="34" charset="0"/>
              </a:rPr>
              <a:t>2. Wat </a:t>
            </a:r>
            <a:r>
              <a:rPr lang="en-US" sz="2800" b="1" dirty="0" err="1">
                <a:solidFill>
                  <a:srgbClr val="575651"/>
                </a:solidFill>
                <a:latin typeface="Bligh"/>
                <a:cs typeface="Bligh" panose="020B0604020203020204" pitchFamily="34" charset="0"/>
              </a:rPr>
              <a:t>verstaan</a:t>
            </a:r>
            <a:r>
              <a:rPr lang="en-US" sz="2800" b="1" dirty="0">
                <a:solidFill>
                  <a:srgbClr val="575651"/>
                </a:solidFill>
                <a:latin typeface="Bligh"/>
                <a:cs typeface="Bligh" panose="020B0604020203020204" pitchFamily="34" charset="0"/>
              </a:rPr>
              <a:t> we </a:t>
            </a:r>
            <a:r>
              <a:rPr lang="en-US" sz="2800" b="1" dirty="0" err="1">
                <a:solidFill>
                  <a:srgbClr val="575651"/>
                </a:solidFill>
                <a:latin typeface="Bligh"/>
                <a:cs typeface="Bligh" panose="020B0604020203020204" pitchFamily="34" charset="0"/>
              </a:rPr>
              <a:t>onder</a:t>
            </a:r>
            <a:r>
              <a:rPr lang="en-US" sz="2800" b="1" dirty="0">
                <a:solidFill>
                  <a:srgbClr val="575651"/>
                </a:solidFill>
                <a:latin typeface="Bligh"/>
                <a:cs typeface="Bligh" panose="020B0604020203020204" pitchFamily="34" charset="0"/>
              </a:rPr>
              <a:t> </a:t>
            </a:r>
            <a:r>
              <a:rPr lang="en-US" sz="2800" b="1" dirty="0" err="1">
                <a:solidFill>
                  <a:srgbClr val="575651"/>
                </a:solidFill>
                <a:latin typeface="Bligh"/>
                <a:cs typeface="Bligh" panose="020B0604020203020204" pitchFamily="34" charset="0"/>
              </a:rPr>
              <a:t>een</a:t>
            </a:r>
            <a:r>
              <a:rPr lang="en-US" sz="2800" b="1" dirty="0">
                <a:solidFill>
                  <a:srgbClr val="575651"/>
                </a:solidFill>
                <a:latin typeface="Bligh"/>
                <a:cs typeface="Bligh" panose="020B0604020203020204" pitchFamily="34" charset="0"/>
              </a:rPr>
              <a:t> OZA? </a:t>
            </a:r>
            <a:endParaRPr lang="en-US" sz="2800" b="1" dirty="0">
              <a:solidFill>
                <a:srgbClr val="575651"/>
              </a:solidFill>
              <a:latin typeface="Bligh" panose="020B0604020203020204" pitchFamily="34" charset="0"/>
              <a:cs typeface="Bligh" panose="020B0604020203020204" pitchFamily="34" charset="0"/>
            </a:endParaRPr>
          </a:p>
        </p:txBody>
      </p:sp>
      <p:sp>
        <p:nvSpPr>
          <p:cNvPr id="2" name="TextBox 1">
            <a:extLst>
              <a:ext uri="{FF2B5EF4-FFF2-40B4-BE49-F238E27FC236}">
                <a16:creationId xmlns:a16="http://schemas.microsoft.com/office/drawing/2014/main" id="{33009B15-7FBE-1564-A15B-439BDB779437}"/>
              </a:ext>
            </a:extLst>
          </p:cNvPr>
          <p:cNvSpPr txBox="1"/>
          <p:nvPr/>
        </p:nvSpPr>
        <p:spPr>
          <a:xfrm>
            <a:off x="1200159" y="1483160"/>
            <a:ext cx="9196908" cy="7294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b="1" dirty="0">
              <a:solidFill>
                <a:srgbClr val="575651"/>
              </a:solidFill>
              <a:latin typeface="Bligh" panose="020B0604020203020204" pitchFamily="34" charset="0"/>
              <a:cs typeface="Bligh" panose="020B0604020203020204" pitchFamily="34" charset="0"/>
            </a:endParaRPr>
          </a:p>
          <a:p>
            <a:endParaRPr lang="nl-NL" b="1" dirty="0">
              <a:solidFill>
                <a:srgbClr val="575651"/>
              </a:solidFill>
              <a:latin typeface="Bligh"/>
              <a:cs typeface="Bligh" panose="020B0604020203020204" pitchFamily="34" charset="0"/>
            </a:endParaRPr>
          </a:p>
          <a:p>
            <a:r>
              <a:rPr lang="nl-NL" b="1" dirty="0">
                <a:solidFill>
                  <a:srgbClr val="575651"/>
                </a:solidFill>
                <a:latin typeface="Bligh" panose="020B0604020203020204" pitchFamily="34" charset="0"/>
                <a:cs typeface="Bligh" panose="020B0604020203020204" pitchFamily="34" charset="0"/>
              </a:rPr>
              <a:t>Wat is een OZA?</a:t>
            </a:r>
          </a:p>
          <a:p>
            <a:pPr marL="285750" indent="-285750">
              <a:buFontTx/>
              <a:buChar char="-"/>
            </a:pPr>
            <a:r>
              <a:rPr lang="nl-NL" dirty="0">
                <a:solidFill>
                  <a:srgbClr val="575651"/>
                </a:solidFill>
                <a:latin typeface="Bligh" panose="020B0604020203020204" pitchFamily="34" charset="0"/>
                <a:cs typeface="Bligh" panose="020B0604020203020204" pitchFamily="34" charset="0"/>
              </a:rPr>
              <a:t>Maatwerkplek voor kinderen waar onderwijs wordt gecombineerd met zorg of jeugdhulp</a:t>
            </a:r>
          </a:p>
          <a:p>
            <a:pPr marL="285750" indent="-285750">
              <a:buFontTx/>
              <a:buChar char="-"/>
            </a:pPr>
            <a:r>
              <a:rPr lang="nl-NL" dirty="0">
                <a:solidFill>
                  <a:srgbClr val="575651"/>
                </a:solidFill>
                <a:latin typeface="Bligh" panose="020B0604020203020204" pitchFamily="34" charset="0"/>
                <a:cs typeface="Bligh" panose="020B0604020203020204" pitchFamily="34" charset="0"/>
              </a:rPr>
              <a:t>Voor leerplichtige kinderen die (tijdelijk) niet of niet volledig meer dan 50% van de onderwijstijd kunnen functioneren in een reguliere klas of speciaal (basis) onderwijs</a:t>
            </a:r>
          </a:p>
          <a:p>
            <a:endParaRPr lang="nl-NL" b="1" dirty="0">
              <a:solidFill>
                <a:srgbClr val="575651"/>
              </a:solidFill>
              <a:latin typeface="Bligh" panose="020B0604020203020204" pitchFamily="34" charset="0"/>
              <a:cs typeface="Bligh" panose="020B0604020203020204" pitchFamily="34" charset="0"/>
            </a:endParaRPr>
          </a:p>
          <a:p>
            <a:r>
              <a:rPr lang="nl-NL" b="1" dirty="0">
                <a:solidFill>
                  <a:srgbClr val="575651"/>
                </a:solidFill>
                <a:latin typeface="Bligh"/>
                <a:cs typeface="Bligh" panose="020B0604020203020204" pitchFamily="34" charset="0"/>
              </a:rPr>
              <a:t>Afwijkingen mogelijk door experimenteerregeling: </a:t>
            </a:r>
          </a:p>
          <a:p>
            <a:r>
              <a:rPr lang="nl-NL" dirty="0">
                <a:solidFill>
                  <a:srgbClr val="575651"/>
                </a:solidFill>
                <a:latin typeface="Bligh" panose="020B0604020203020204" pitchFamily="34" charset="0"/>
                <a:cs typeface="Bligh" panose="020B0604020203020204" pitchFamily="34" charset="0"/>
              </a:rPr>
              <a:t>Onderwijstijd, onderwijslocatie, onderwijsinhoud, bekostiging</a:t>
            </a:r>
          </a:p>
          <a:p>
            <a:pPr marL="285750" indent="-285750">
              <a:buFont typeface="Arial" panose="020B0604020202020204" pitchFamily="34" charset="0"/>
              <a:buChar char="•"/>
            </a:pPr>
            <a:endParaRPr lang="nl-NL" dirty="0">
              <a:solidFill>
                <a:srgbClr val="575651"/>
              </a:solidFill>
              <a:latin typeface="Bligh" panose="020B0604020203020204" pitchFamily="34" charset="0"/>
              <a:cs typeface="Bligh" panose="020B0604020203020204" pitchFamily="34" charset="0"/>
            </a:endParaRPr>
          </a:p>
          <a:p>
            <a:r>
              <a:rPr lang="nl-NL" b="1" dirty="0">
                <a:solidFill>
                  <a:srgbClr val="575651"/>
                </a:solidFill>
                <a:latin typeface="Bligh"/>
                <a:cs typeface="Bligh" panose="020B0604020203020204" pitchFamily="34" charset="0"/>
              </a:rPr>
              <a:t>Doelstelling:</a:t>
            </a:r>
          </a:p>
          <a:p>
            <a:pPr marL="285750" indent="-285750">
              <a:buFontTx/>
              <a:buChar char="-"/>
            </a:pPr>
            <a:r>
              <a:rPr lang="nl-NL" dirty="0">
                <a:solidFill>
                  <a:srgbClr val="575651"/>
                </a:solidFill>
                <a:latin typeface="Bligh" panose="020B0604020203020204" pitchFamily="34" charset="0"/>
                <a:cs typeface="Bligh" panose="020B0604020203020204" pitchFamily="34" charset="0"/>
              </a:rPr>
              <a:t>Verblijf in een OZA is tijdelijk</a:t>
            </a:r>
          </a:p>
          <a:p>
            <a:pPr marL="285750" indent="-285750">
              <a:buFontTx/>
              <a:buChar char="-"/>
            </a:pPr>
            <a:r>
              <a:rPr lang="nl-NL" dirty="0">
                <a:solidFill>
                  <a:srgbClr val="575651"/>
                </a:solidFill>
                <a:latin typeface="Bligh" panose="020B0604020203020204" pitchFamily="34" charset="0"/>
                <a:cs typeface="Bligh" panose="020B0604020203020204" pitchFamily="34" charset="0"/>
              </a:rPr>
              <a:t>Streven naar hernieuwde deelname of opbouw tot minimaal 50% op een regulier of speciaal onderwijslocatie</a:t>
            </a:r>
          </a:p>
          <a:p>
            <a:pPr marL="285750" indent="-285750">
              <a:buFontTx/>
              <a:buChar char="-"/>
            </a:pPr>
            <a:r>
              <a:rPr lang="nl-NL" dirty="0">
                <a:solidFill>
                  <a:srgbClr val="575651"/>
                </a:solidFill>
                <a:latin typeface="Bligh" panose="020B0604020203020204" pitchFamily="34" charset="0"/>
                <a:cs typeface="Bligh" panose="020B0604020203020204" pitchFamily="34" charset="0"/>
              </a:rPr>
              <a:t>Mogelijk in combinatie met structurele jeugdzorg</a:t>
            </a:r>
          </a:p>
          <a:p>
            <a:pPr marL="285750" indent="-285750">
              <a:buChar char="-"/>
            </a:pPr>
            <a:endParaRPr lang="nl-NL" dirty="0">
              <a:solidFill>
                <a:srgbClr val="575651"/>
              </a:solidFill>
              <a:latin typeface="Bligh" panose="020B0604020203020204" pitchFamily="34" charset="0"/>
              <a:cs typeface="Bligh" panose="020B0604020203020204" pitchFamily="34" charset="0"/>
            </a:endParaRPr>
          </a:p>
          <a:p>
            <a:pPr marL="285750" indent="-285750">
              <a:buFont typeface="Arial"/>
              <a:buChar char="•"/>
            </a:pPr>
            <a:endParaRPr lang="nl-NL" dirty="0">
              <a:solidFill>
                <a:srgbClr val="575651"/>
              </a:solidFill>
              <a:latin typeface="Calibri"/>
              <a:ea typeface="Calibri"/>
              <a:cs typeface="Calibri"/>
            </a:endParaRPr>
          </a:p>
          <a:p>
            <a:endParaRPr lang="nl-NL" dirty="0">
              <a:solidFill>
                <a:srgbClr val="575651"/>
              </a:solidFill>
              <a:latin typeface="Bligh" panose="020B0604020203020204" pitchFamily="34" charset="0"/>
              <a:cs typeface="Bligh" panose="020B0604020203020204" pitchFamily="34" charset="0"/>
            </a:endParaRPr>
          </a:p>
          <a:p>
            <a:endParaRPr lang="nl-NL" dirty="0">
              <a:solidFill>
                <a:srgbClr val="575651"/>
              </a:solidFill>
              <a:latin typeface="Bligh" panose="020B0604020203020204" pitchFamily="34" charset="0"/>
              <a:cs typeface="Bligh" panose="020B0604020203020204" pitchFamily="34" charset="0"/>
            </a:endParaRPr>
          </a:p>
          <a:p>
            <a:endParaRPr lang="nl-NL" dirty="0">
              <a:solidFill>
                <a:srgbClr val="575651"/>
              </a:solidFill>
              <a:latin typeface="Bligh" panose="020B0604020203020204" pitchFamily="34" charset="0"/>
              <a:cs typeface="Bligh" panose="020B0604020203020204" pitchFamily="34" charset="0"/>
            </a:endParaRPr>
          </a:p>
          <a:p>
            <a:endParaRPr lang="nl-NL" dirty="0">
              <a:solidFill>
                <a:srgbClr val="575651"/>
              </a:solidFill>
              <a:latin typeface="Bligh" panose="020B0604020203020204" pitchFamily="34" charset="0"/>
              <a:cs typeface="Bligh" panose="020B0604020203020204" pitchFamily="34" charset="0"/>
            </a:endParaRPr>
          </a:p>
          <a:p>
            <a:endParaRPr lang="nl-NL" dirty="0">
              <a:solidFill>
                <a:srgbClr val="575651"/>
              </a:solidFill>
              <a:latin typeface="Bligh" panose="020B0604020203020204" pitchFamily="34" charset="0"/>
              <a:cs typeface="Bligh" panose="020B0604020203020204" pitchFamily="34" charset="0"/>
            </a:endParaRPr>
          </a:p>
          <a:p>
            <a:endParaRPr lang="nl-NL" dirty="0">
              <a:solidFill>
                <a:srgbClr val="575651"/>
              </a:solidFill>
              <a:latin typeface="Bligh" panose="020B0604020203020204" pitchFamily="34" charset="0"/>
              <a:cs typeface="Bligh" panose="020B0604020203020204" pitchFamily="34" charset="0"/>
            </a:endParaRPr>
          </a:p>
          <a:p>
            <a:endParaRPr lang="nl-NL" dirty="0">
              <a:solidFill>
                <a:srgbClr val="575651"/>
              </a:solidFill>
              <a:latin typeface="Bligh" panose="020B0604020203020204" pitchFamily="34" charset="0"/>
              <a:cs typeface="Bligh" panose="020B0604020203020204" pitchFamily="34" charset="0"/>
            </a:endParaRPr>
          </a:p>
          <a:p>
            <a:endParaRPr lang="nl-NL" dirty="0">
              <a:solidFill>
                <a:srgbClr val="575651"/>
              </a:solidFill>
              <a:latin typeface="Bligh" panose="020B0604020203020204" pitchFamily="34" charset="0"/>
              <a:cs typeface="Bligh" panose="020B0604020203020204" pitchFamily="34" charset="0"/>
            </a:endParaRPr>
          </a:p>
          <a:p>
            <a:endParaRPr lang="nl-NL" dirty="0">
              <a:solidFill>
                <a:srgbClr val="575651"/>
              </a:solidFill>
              <a:latin typeface="Bligh" panose="020B0604020203020204" pitchFamily="34" charset="0"/>
              <a:cs typeface="Bligh" panose="020B0604020203020204" pitchFamily="34" charset="0"/>
            </a:endParaRPr>
          </a:p>
        </p:txBody>
      </p:sp>
    </p:spTree>
    <p:extLst>
      <p:ext uri="{BB962C8B-B14F-4D97-AF65-F5344CB8AC3E}">
        <p14:creationId xmlns:p14="http://schemas.microsoft.com/office/powerpoint/2010/main" val="2833646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ep 14">
            <a:extLst>
              <a:ext uri="{FF2B5EF4-FFF2-40B4-BE49-F238E27FC236}">
                <a16:creationId xmlns:a16="http://schemas.microsoft.com/office/drawing/2014/main" id="{319A1093-8F1A-FA47-D75B-2F76413C0C3A}"/>
              </a:ext>
            </a:extLst>
          </p:cNvPr>
          <p:cNvGrpSpPr/>
          <p:nvPr/>
        </p:nvGrpSpPr>
        <p:grpSpPr>
          <a:xfrm>
            <a:off x="0" y="48072"/>
            <a:ext cx="12192000" cy="6858000"/>
            <a:chOff x="0" y="0"/>
            <a:chExt cx="12192000" cy="6858000"/>
          </a:xfrm>
        </p:grpSpPr>
        <p:pic>
          <p:nvPicPr>
            <p:cNvPr id="10" name="Afbeelding 9">
              <a:extLst>
                <a:ext uri="{FF2B5EF4-FFF2-40B4-BE49-F238E27FC236}">
                  <a16:creationId xmlns:a16="http://schemas.microsoft.com/office/drawing/2014/main" id="{C562E7D8-8A1F-4A5C-F623-A7BC6A4BD040}"/>
                </a:ext>
              </a:extLst>
            </p:cNvPr>
            <p:cNvPicPr>
              <a:picLocks noChangeAspect="1"/>
            </p:cNvPicPr>
            <p:nvPr/>
          </p:nvPicPr>
          <p:blipFill>
            <a:blip r:embed="rId3"/>
            <a:stretch>
              <a:fillRect/>
            </a:stretch>
          </p:blipFill>
          <p:spPr>
            <a:xfrm>
              <a:off x="0" y="0"/>
              <a:ext cx="12192000" cy="6858000"/>
            </a:xfrm>
            <a:prstGeom prst="rect">
              <a:avLst/>
            </a:prstGeom>
          </p:spPr>
        </p:pic>
        <p:pic>
          <p:nvPicPr>
            <p:cNvPr id="14" name="Afbeelding 13">
              <a:extLst>
                <a:ext uri="{FF2B5EF4-FFF2-40B4-BE49-F238E27FC236}">
                  <a16:creationId xmlns:a16="http://schemas.microsoft.com/office/drawing/2014/main" id="{F4A2A923-62B5-5FCB-1253-AA0E87B6B6C4}"/>
                </a:ext>
              </a:extLst>
            </p:cNvPr>
            <p:cNvPicPr>
              <a:picLocks noChangeAspect="1"/>
            </p:cNvPicPr>
            <p:nvPr/>
          </p:nvPicPr>
          <p:blipFill>
            <a:blip r:embed="rId4"/>
            <a:stretch>
              <a:fillRect/>
            </a:stretch>
          </p:blipFill>
          <p:spPr>
            <a:xfrm>
              <a:off x="242727" y="243389"/>
              <a:ext cx="2764826" cy="434752"/>
            </a:xfrm>
            <a:prstGeom prst="rect">
              <a:avLst/>
            </a:prstGeom>
          </p:spPr>
        </p:pic>
      </p:grpSp>
      <p:pic>
        <p:nvPicPr>
          <p:cNvPr id="18" name="Graphic 17">
            <a:extLst>
              <a:ext uri="{FF2B5EF4-FFF2-40B4-BE49-F238E27FC236}">
                <a16:creationId xmlns:a16="http://schemas.microsoft.com/office/drawing/2014/main" id="{514219DC-EDDD-A71F-F5FD-0FD1AA1364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2549" y="-92128"/>
            <a:ext cx="887227" cy="887227"/>
          </a:xfrm>
          <a:prstGeom prst="rect">
            <a:avLst/>
          </a:prstGeom>
        </p:spPr>
      </p:pic>
      <p:pic>
        <p:nvPicPr>
          <p:cNvPr id="22" name="Graphic 21">
            <a:extLst>
              <a:ext uri="{FF2B5EF4-FFF2-40B4-BE49-F238E27FC236}">
                <a16:creationId xmlns:a16="http://schemas.microsoft.com/office/drawing/2014/main" id="{8E1758C1-8F0D-3E07-32B7-4FF76598B4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79303" y="7021809"/>
            <a:ext cx="1681506" cy="1681506"/>
          </a:xfrm>
          <a:prstGeom prst="rect">
            <a:avLst/>
          </a:prstGeom>
        </p:spPr>
      </p:pic>
      <p:sp>
        <p:nvSpPr>
          <p:cNvPr id="4" name="Tekstvak 4">
            <a:extLst>
              <a:ext uri="{FF2B5EF4-FFF2-40B4-BE49-F238E27FC236}">
                <a16:creationId xmlns:a16="http://schemas.microsoft.com/office/drawing/2014/main" id="{0A65164A-FCCD-82B1-A521-1BCA44D663F9}"/>
              </a:ext>
            </a:extLst>
          </p:cNvPr>
          <p:cNvSpPr txBox="1"/>
          <p:nvPr/>
        </p:nvSpPr>
        <p:spPr>
          <a:xfrm>
            <a:off x="537194" y="969525"/>
            <a:ext cx="8041928" cy="430887"/>
          </a:xfrm>
          <a:prstGeom prst="rect">
            <a:avLst/>
          </a:prstGeom>
          <a:noFill/>
        </p:spPr>
        <p:txBody>
          <a:bodyPr wrap="square" lIns="0" tIns="0" rIns="0" bIns="0" rtlCol="0" anchor="t">
            <a:spAutoFit/>
          </a:bodyPr>
          <a:lstStyle/>
          <a:p>
            <a:r>
              <a:rPr lang="en-US" sz="2800" b="1" dirty="0">
                <a:solidFill>
                  <a:srgbClr val="575651"/>
                </a:solidFill>
                <a:latin typeface="Bligh"/>
                <a:cs typeface="Bligh" panose="020B0604020203020204" pitchFamily="34" charset="0"/>
              </a:rPr>
              <a:t>3. </a:t>
            </a:r>
            <a:r>
              <a:rPr lang="en-US" sz="2800" b="1" dirty="0" err="1">
                <a:solidFill>
                  <a:srgbClr val="575651"/>
                </a:solidFill>
                <a:latin typeface="Bligh"/>
                <a:cs typeface="Bligh" panose="020B0604020203020204" pitchFamily="34" charset="0"/>
              </a:rPr>
              <a:t>Onderscheid</a:t>
            </a:r>
            <a:r>
              <a:rPr lang="en-US" sz="2800" b="1" dirty="0">
                <a:solidFill>
                  <a:srgbClr val="575651"/>
                </a:solidFill>
                <a:latin typeface="Bligh"/>
                <a:cs typeface="Bligh" panose="020B0604020203020204" pitchFamily="34" charset="0"/>
              </a:rPr>
              <a:t> ZIO en OZA </a:t>
            </a:r>
            <a:endParaRPr lang="en-US" sz="2800" b="1" dirty="0">
              <a:solidFill>
                <a:srgbClr val="575651"/>
              </a:solidFill>
              <a:latin typeface="Bligh" panose="020B0604020203020204" pitchFamily="34" charset="0"/>
              <a:cs typeface="Bligh" panose="020B0604020203020204" pitchFamily="34" charset="0"/>
            </a:endParaRPr>
          </a:p>
        </p:txBody>
      </p:sp>
      <p:graphicFrame>
        <p:nvGraphicFramePr>
          <p:cNvPr id="2" name="Tabel 1">
            <a:extLst>
              <a:ext uri="{FF2B5EF4-FFF2-40B4-BE49-F238E27FC236}">
                <a16:creationId xmlns:a16="http://schemas.microsoft.com/office/drawing/2014/main" id="{7FF03B8B-1E47-CCB1-D68C-D2A9B9A14C49}"/>
              </a:ext>
            </a:extLst>
          </p:cNvPr>
          <p:cNvGraphicFramePr>
            <a:graphicFrameLocks noGrp="1"/>
          </p:cNvGraphicFramePr>
          <p:nvPr>
            <p:extLst>
              <p:ext uri="{D42A27DB-BD31-4B8C-83A1-F6EECF244321}">
                <p14:modId xmlns:p14="http://schemas.microsoft.com/office/powerpoint/2010/main" val="2905887711"/>
              </p:ext>
            </p:extLst>
          </p:nvPr>
        </p:nvGraphicFramePr>
        <p:xfrm>
          <a:off x="694267" y="1574838"/>
          <a:ext cx="11204222" cy="4945494"/>
        </p:xfrm>
        <a:graphic>
          <a:graphicData uri="http://schemas.openxmlformats.org/drawingml/2006/table">
            <a:tbl>
              <a:tblPr/>
              <a:tblGrid>
                <a:gridCol w="1633217">
                  <a:extLst>
                    <a:ext uri="{9D8B030D-6E8A-4147-A177-3AD203B41FA5}">
                      <a16:colId xmlns:a16="http://schemas.microsoft.com/office/drawing/2014/main" val="230509725"/>
                    </a:ext>
                  </a:extLst>
                </a:gridCol>
                <a:gridCol w="4411983">
                  <a:extLst>
                    <a:ext uri="{9D8B030D-6E8A-4147-A177-3AD203B41FA5}">
                      <a16:colId xmlns:a16="http://schemas.microsoft.com/office/drawing/2014/main" val="2792910827"/>
                    </a:ext>
                  </a:extLst>
                </a:gridCol>
                <a:gridCol w="5159022">
                  <a:extLst>
                    <a:ext uri="{9D8B030D-6E8A-4147-A177-3AD203B41FA5}">
                      <a16:colId xmlns:a16="http://schemas.microsoft.com/office/drawing/2014/main" val="3092919090"/>
                    </a:ext>
                  </a:extLst>
                </a:gridCol>
              </a:tblGrid>
              <a:tr h="874851">
                <a:tc>
                  <a:txBody>
                    <a:bodyPr/>
                    <a:lstStyle/>
                    <a:p>
                      <a:pPr>
                        <a:buNone/>
                      </a:pPr>
                      <a:endParaRPr lang="nl-NL" sz="1800" u="none" dirty="0">
                        <a:solidFill>
                          <a:srgbClr val="575651"/>
                        </a:solidFill>
                        <a:latin typeface="Bligh" panose="020B0604020203020204" pitchFamily="34" charset="0"/>
                        <a:cs typeface="Bligh" panose="020B0604020203020204" pitchFamily="34" charset="0"/>
                      </a:endParaRPr>
                    </a:p>
                  </a:txBody>
                  <a:tcPr marL="76339" marR="76339" marT="38170" marB="38170" anchor="ctr">
                    <a:lnL>
                      <a:noFill/>
                    </a:lnL>
                    <a:lnR>
                      <a:noFill/>
                    </a:lnR>
                    <a:lnT>
                      <a:noFill/>
                    </a:lnT>
                    <a:lnB>
                      <a:noFill/>
                    </a:lnB>
                    <a:noFill/>
                  </a:tcPr>
                </a:tc>
                <a:tc>
                  <a:txBody>
                    <a:bodyPr/>
                    <a:lstStyle/>
                    <a:p>
                      <a:pPr>
                        <a:buNone/>
                      </a:pPr>
                      <a:r>
                        <a:rPr lang="nl-NL" sz="1800" b="1" u="none" dirty="0">
                          <a:solidFill>
                            <a:srgbClr val="575651"/>
                          </a:solidFill>
                          <a:latin typeface="Bligh" panose="020B0604020203020204" pitchFamily="34" charset="0"/>
                          <a:cs typeface="Bligh" panose="020B0604020203020204" pitchFamily="34" charset="0"/>
                        </a:rPr>
                        <a:t>Zorg in onderwijstijd (ZIO)</a:t>
                      </a:r>
                      <a:endParaRPr lang="nl-NL" sz="1800" u="none" dirty="0">
                        <a:solidFill>
                          <a:srgbClr val="575651"/>
                        </a:solidFill>
                        <a:latin typeface="Bligh" panose="020B0604020203020204" pitchFamily="34" charset="0"/>
                        <a:cs typeface="Bligh" panose="020B0604020203020204" pitchFamily="34" charset="0"/>
                      </a:endParaRPr>
                    </a:p>
                  </a:txBody>
                  <a:tcPr marL="76339" marR="76339" marT="38170" marB="38170" anchor="ctr">
                    <a:lnL>
                      <a:noFill/>
                    </a:lnL>
                    <a:lnR>
                      <a:noFill/>
                    </a:lnR>
                    <a:lnT>
                      <a:noFill/>
                    </a:lnT>
                    <a:lnB>
                      <a:noFill/>
                    </a:lnB>
                    <a:noFill/>
                  </a:tcPr>
                </a:tc>
                <a:tc>
                  <a:txBody>
                    <a:bodyPr/>
                    <a:lstStyle/>
                    <a:p>
                      <a:pPr>
                        <a:buNone/>
                      </a:pPr>
                      <a:r>
                        <a:rPr lang="nl-NL" sz="1800" b="1" u="none" dirty="0">
                          <a:solidFill>
                            <a:srgbClr val="575651"/>
                          </a:solidFill>
                          <a:latin typeface="Bligh" panose="020B0604020203020204" pitchFamily="34" charset="0"/>
                          <a:cs typeface="Bligh" panose="020B0604020203020204" pitchFamily="34" charset="0"/>
                        </a:rPr>
                        <a:t>OZA Experimenteerregeling</a:t>
                      </a:r>
                      <a:endParaRPr lang="nl-NL" sz="1800" u="none" dirty="0">
                        <a:solidFill>
                          <a:srgbClr val="575651"/>
                        </a:solidFill>
                        <a:latin typeface="Bligh" panose="020B0604020203020204" pitchFamily="34" charset="0"/>
                        <a:cs typeface="Bligh" panose="020B0604020203020204" pitchFamily="34" charset="0"/>
                      </a:endParaRPr>
                    </a:p>
                  </a:txBody>
                  <a:tcPr marL="76339" marR="76339" marT="38170" marB="38170" anchor="ctr">
                    <a:lnL>
                      <a:noFill/>
                    </a:lnL>
                    <a:lnR>
                      <a:noFill/>
                    </a:lnR>
                    <a:lnT>
                      <a:noFill/>
                    </a:lnT>
                    <a:lnB>
                      <a:noFill/>
                    </a:lnB>
                    <a:noFill/>
                  </a:tcPr>
                </a:tc>
                <a:extLst>
                  <a:ext uri="{0D108BD9-81ED-4DB2-BD59-A6C34878D82A}">
                    <a16:rowId xmlns:a16="http://schemas.microsoft.com/office/drawing/2014/main" val="146402064"/>
                  </a:ext>
                </a:extLst>
              </a:tr>
              <a:tr h="0">
                <a:tc>
                  <a:txBody>
                    <a:bodyPr/>
                    <a:lstStyle/>
                    <a:p>
                      <a:pPr>
                        <a:buNone/>
                      </a:pPr>
                      <a:r>
                        <a:rPr lang="nl-NL" sz="1800" b="1" u="none" dirty="0">
                          <a:solidFill>
                            <a:srgbClr val="575651"/>
                          </a:solidFill>
                          <a:latin typeface="Bligh" panose="020B0604020203020204" pitchFamily="34" charset="0"/>
                          <a:cs typeface="Bligh" panose="020B0604020203020204" pitchFamily="34" charset="0"/>
                        </a:rPr>
                        <a:t>Doelstelling</a:t>
                      </a:r>
                    </a:p>
                    <a:p>
                      <a:pPr>
                        <a:buNone/>
                      </a:pPr>
                      <a:endParaRPr lang="nl-NL" sz="1800" b="1" u="none" dirty="0">
                        <a:solidFill>
                          <a:srgbClr val="575651"/>
                        </a:solidFill>
                        <a:latin typeface="Bligh" panose="020B0604020203020204" pitchFamily="34" charset="0"/>
                        <a:cs typeface="Bligh" panose="020B0604020203020204" pitchFamily="34" charset="0"/>
                      </a:endParaRPr>
                    </a:p>
                    <a:p>
                      <a:pPr>
                        <a:buNone/>
                      </a:pPr>
                      <a:r>
                        <a:rPr lang="nl-NL" sz="1800" b="1" u="none" dirty="0">
                          <a:solidFill>
                            <a:srgbClr val="575651"/>
                          </a:solidFill>
                          <a:latin typeface="Bligh" panose="020B0604020203020204" pitchFamily="34" charset="0"/>
                          <a:cs typeface="Bligh" panose="020B0604020203020204" pitchFamily="34" charset="0"/>
                        </a:rPr>
                        <a:t>Plaats</a:t>
                      </a:r>
                      <a:endParaRPr lang="nl-NL" sz="1800" u="none" dirty="0">
                        <a:solidFill>
                          <a:srgbClr val="575651"/>
                        </a:solidFill>
                        <a:latin typeface="Bligh" panose="020B0604020203020204" pitchFamily="34" charset="0"/>
                        <a:cs typeface="Bligh" panose="020B0604020203020204" pitchFamily="34" charset="0"/>
                      </a:endParaRPr>
                    </a:p>
                  </a:txBody>
                  <a:tcPr marL="76339" marR="76339" marT="38170" marB="38170" anchor="ctr">
                    <a:lnL>
                      <a:noFill/>
                    </a:lnL>
                    <a:lnR>
                      <a:noFill/>
                    </a:lnR>
                    <a:lnT>
                      <a:noFill/>
                    </a:lnT>
                    <a:lnB>
                      <a:noFill/>
                    </a:lnB>
                    <a:noFill/>
                  </a:tcPr>
                </a:tc>
                <a:tc>
                  <a:txBody>
                    <a:bodyPr/>
                    <a:lstStyle/>
                    <a:p>
                      <a:pPr>
                        <a:buNone/>
                      </a:pPr>
                      <a:r>
                        <a:rPr lang="nl-NL" sz="1800" u="none" dirty="0">
                          <a:solidFill>
                            <a:srgbClr val="575651"/>
                          </a:solidFill>
                          <a:latin typeface="Bligh" panose="020B0604020203020204" pitchFamily="34" charset="0"/>
                          <a:cs typeface="Bligh" panose="020B0604020203020204" pitchFamily="34" charset="0"/>
                        </a:rPr>
                        <a:t>Zorg tijdens reguliere schooltijd </a:t>
                      </a:r>
                    </a:p>
                    <a:p>
                      <a:pPr>
                        <a:buNone/>
                      </a:pPr>
                      <a:endParaRPr lang="nl-NL" sz="1800" u="none" dirty="0">
                        <a:solidFill>
                          <a:srgbClr val="575651"/>
                        </a:solidFill>
                        <a:latin typeface="Bligh" panose="020B0604020203020204" pitchFamily="34" charset="0"/>
                        <a:cs typeface="Bligh" panose="020B0604020203020204" pitchFamily="34" charset="0"/>
                      </a:endParaRPr>
                    </a:p>
                    <a:p>
                      <a:pPr>
                        <a:buNone/>
                      </a:pPr>
                      <a:r>
                        <a:rPr lang="nl-NL" sz="1800" u="none" dirty="0">
                          <a:solidFill>
                            <a:srgbClr val="575651"/>
                          </a:solidFill>
                          <a:latin typeface="Bligh" panose="020B0604020203020204" pitchFamily="34" charset="0"/>
                          <a:cs typeface="Bligh" panose="020B0604020203020204" pitchFamily="34" charset="0"/>
                        </a:rPr>
                        <a:t>Schoollocatie</a:t>
                      </a:r>
                    </a:p>
                  </a:txBody>
                  <a:tcPr marL="76339" marR="76339" marT="38170" marB="38170" anchor="ctr">
                    <a:lnL>
                      <a:noFill/>
                    </a:lnL>
                    <a:lnR>
                      <a:noFill/>
                    </a:lnR>
                    <a:lnT>
                      <a:noFill/>
                    </a:lnT>
                    <a:lnB>
                      <a:noFill/>
                    </a:lnB>
                    <a:noFill/>
                  </a:tcPr>
                </a:tc>
                <a:tc>
                  <a:txBody>
                    <a:bodyPr/>
                    <a:lstStyle/>
                    <a:p>
                      <a:pPr>
                        <a:buNone/>
                      </a:pPr>
                      <a:r>
                        <a:rPr lang="nl-NL" sz="1800" u="none" dirty="0">
                          <a:solidFill>
                            <a:srgbClr val="575651"/>
                          </a:solidFill>
                          <a:latin typeface="Bligh" panose="020B0604020203020204" pitchFamily="34" charset="0"/>
                          <a:cs typeface="Bligh" panose="020B0604020203020204" pitchFamily="34" charset="0"/>
                        </a:rPr>
                        <a:t>Tijdelijke maatwerkplek voor onderwijs en zorg</a:t>
                      </a:r>
                    </a:p>
                    <a:p>
                      <a:pPr>
                        <a:buNone/>
                      </a:pPr>
                      <a:endParaRPr lang="nl-NL" sz="1800" u="none" dirty="0">
                        <a:solidFill>
                          <a:srgbClr val="575651"/>
                        </a:solidFill>
                        <a:latin typeface="Bligh" panose="020B0604020203020204" pitchFamily="34" charset="0"/>
                        <a:cs typeface="Bligh" panose="020B0604020203020204" pitchFamily="34" charset="0"/>
                      </a:endParaRPr>
                    </a:p>
                    <a:p>
                      <a:pPr>
                        <a:buNone/>
                      </a:pPr>
                      <a:r>
                        <a:rPr lang="nl-NL" sz="1800" u="none" dirty="0">
                          <a:solidFill>
                            <a:srgbClr val="575651"/>
                          </a:solidFill>
                          <a:latin typeface="Bligh" panose="020B0604020203020204" pitchFamily="34" charset="0"/>
                          <a:cs typeface="Bligh" panose="020B0604020203020204" pitchFamily="34" charset="0"/>
                        </a:rPr>
                        <a:t>Flexibel; zorg- of onderwijslocatie </a:t>
                      </a:r>
                    </a:p>
                  </a:txBody>
                  <a:tcPr marL="76339" marR="76339" marT="38170" marB="38170" anchor="ctr">
                    <a:lnL>
                      <a:noFill/>
                    </a:lnL>
                    <a:lnR>
                      <a:noFill/>
                    </a:lnR>
                    <a:lnT>
                      <a:noFill/>
                    </a:lnT>
                    <a:lnB>
                      <a:noFill/>
                    </a:lnB>
                    <a:noFill/>
                  </a:tcPr>
                </a:tc>
                <a:extLst>
                  <a:ext uri="{0D108BD9-81ED-4DB2-BD59-A6C34878D82A}">
                    <a16:rowId xmlns:a16="http://schemas.microsoft.com/office/drawing/2014/main" val="1807030138"/>
                  </a:ext>
                </a:extLst>
              </a:tr>
              <a:tr h="846785">
                <a:tc>
                  <a:txBody>
                    <a:bodyPr/>
                    <a:lstStyle/>
                    <a:p>
                      <a:pPr>
                        <a:buNone/>
                      </a:pPr>
                      <a:r>
                        <a:rPr lang="nl-NL" sz="1800" b="1" u="none" dirty="0">
                          <a:solidFill>
                            <a:srgbClr val="575651"/>
                          </a:solidFill>
                          <a:latin typeface="Bligh" panose="020B0604020203020204" pitchFamily="34" charset="0"/>
                          <a:cs typeface="Bligh" panose="020B0604020203020204" pitchFamily="34" charset="0"/>
                        </a:rPr>
                        <a:t>Doelgroep</a:t>
                      </a:r>
                      <a:endParaRPr lang="nl-NL" sz="1800" u="none" dirty="0">
                        <a:solidFill>
                          <a:srgbClr val="575651"/>
                        </a:solidFill>
                        <a:latin typeface="Bligh" panose="020B0604020203020204" pitchFamily="34" charset="0"/>
                        <a:cs typeface="Bligh" panose="020B0604020203020204" pitchFamily="34" charset="0"/>
                      </a:endParaRPr>
                    </a:p>
                  </a:txBody>
                  <a:tcPr marL="76339" marR="76339" marT="38170" marB="38170" anchor="ctr">
                    <a:lnL>
                      <a:noFill/>
                    </a:lnL>
                    <a:lnR>
                      <a:noFill/>
                    </a:lnR>
                    <a:lnT>
                      <a:noFill/>
                    </a:lnT>
                    <a:lnB>
                      <a:noFill/>
                    </a:lnB>
                    <a:noFill/>
                  </a:tcPr>
                </a:tc>
                <a:tc>
                  <a:txBody>
                    <a:bodyPr/>
                    <a:lstStyle/>
                    <a:p>
                      <a:pPr>
                        <a:buNone/>
                      </a:pPr>
                      <a:r>
                        <a:rPr lang="nl-NL" sz="1800" u="none" dirty="0">
                          <a:solidFill>
                            <a:srgbClr val="575651"/>
                          </a:solidFill>
                          <a:latin typeface="Bligh" panose="020B0604020203020204" pitchFamily="34" charset="0"/>
                          <a:cs typeface="Bligh" panose="020B0604020203020204" pitchFamily="34" charset="0"/>
                        </a:rPr>
                        <a:t>Kinderen in S(B)O met zorgvraag</a:t>
                      </a:r>
                    </a:p>
                  </a:txBody>
                  <a:tcPr marL="76339" marR="76339" marT="38170" marB="38170" anchor="ctr">
                    <a:lnL>
                      <a:noFill/>
                    </a:lnL>
                    <a:lnR>
                      <a:noFill/>
                    </a:lnR>
                    <a:lnT>
                      <a:noFill/>
                    </a:lnT>
                    <a:lnB>
                      <a:noFill/>
                    </a:lnB>
                    <a:noFill/>
                  </a:tcPr>
                </a:tc>
                <a:tc>
                  <a:txBody>
                    <a:bodyPr/>
                    <a:lstStyle/>
                    <a:p>
                      <a:pPr>
                        <a:buNone/>
                      </a:pPr>
                      <a:r>
                        <a:rPr lang="nl-NL" sz="1800" u="none" dirty="0">
                          <a:solidFill>
                            <a:srgbClr val="575651"/>
                          </a:solidFill>
                          <a:latin typeface="Bligh" panose="020B0604020203020204" pitchFamily="34" charset="0"/>
                          <a:cs typeface="Bligh" panose="020B0604020203020204" pitchFamily="34" charset="0"/>
                        </a:rPr>
                        <a:t>Kinderen die zijn uitgevallen of die in zorg zitten</a:t>
                      </a:r>
                    </a:p>
                  </a:txBody>
                  <a:tcPr marL="76339" marR="76339" marT="38170" marB="38170" anchor="ctr">
                    <a:lnL>
                      <a:noFill/>
                    </a:lnL>
                    <a:lnR>
                      <a:noFill/>
                    </a:lnR>
                    <a:lnT>
                      <a:noFill/>
                    </a:lnT>
                    <a:lnB>
                      <a:noFill/>
                    </a:lnB>
                    <a:noFill/>
                  </a:tcPr>
                </a:tc>
                <a:extLst>
                  <a:ext uri="{0D108BD9-81ED-4DB2-BD59-A6C34878D82A}">
                    <a16:rowId xmlns:a16="http://schemas.microsoft.com/office/drawing/2014/main" val="3621731897"/>
                  </a:ext>
                </a:extLst>
              </a:tr>
              <a:tr h="846785">
                <a:tc>
                  <a:txBody>
                    <a:bodyPr/>
                    <a:lstStyle/>
                    <a:p>
                      <a:pPr>
                        <a:buNone/>
                      </a:pPr>
                      <a:r>
                        <a:rPr lang="nl-NL" sz="1800" b="1" u="none">
                          <a:solidFill>
                            <a:srgbClr val="575651"/>
                          </a:solidFill>
                          <a:latin typeface="Bligh" panose="020B0604020203020204" pitchFamily="34" charset="0"/>
                          <a:cs typeface="Bligh" panose="020B0604020203020204" pitchFamily="34" charset="0"/>
                        </a:rPr>
                        <a:t>Aanbod</a:t>
                      </a:r>
                      <a:endParaRPr lang="nl-NL" sz="1800" u="none">
                        <a:solidFill>
                          <a:srgbClr val="575651"/>
                        </a:solidFill>
                        <a:latin typeface="Bligh" panose="020B0604020203020204" pitchFamily="34" charset="0"/>
                        <a:cs typeface="Bligh" panose="020B0604020203020204" pitchFamily="34" charset="0"/>
                      </a:endParaRPr>
                    </a:p>
                  </a:txBody>
                  <a:tcPr marL="76339" marR="76339" marT="38170" marB="38170" anchor="ctr">
                    <a:lnL>
                      <a:noFill/>
                    </a:lnL>
                    <a:lnR>
                      <a:noFill/>
                    </a:lnR>
                    <a:lnT>
                      <a:noFill/>
                    </a:lnT>
                    <a:lnB>
                      <a:noFill/>
                    </a:lnB>
                    <a:noFill/>
                  </a:tcPr>
                </a:tc>
                <a:tc>
                  <a:txBody>
                    <a:bodyPr/>
                    <a:lstStyle/>
                    <a:p>
                      <a:pPr>
                        <a:buNone/>
                      </a:pPr>
                      <a:r>
                        <a:rPr lang="nl-NL" sz="1800" dirty="0">
                          <a:solidFill>
                            <a:srgbClr val="575651"/>
                          </a:solidFill>
                          <a:latin typeface="Bligh" panose="020B0604020203020204" pitchFamily="34" charset="0"/>
                          <a:cs typeface="Bligh" panose="020B0604020203020204" pitchFamily="34" charset="0"/>
                        </a:rPr>
                        <a:t>Zorg geïntegreerd in lesuren</a:t>
                      </a:r>
                      <a:endParaRPr lang="nl-NL" sz="1800" u="none" dirty="0">
                        <a:solidFill>
                          <a:srgbClr val="575651"/>
                        </a:solidFill>
                        <a:latin typeface="Bligh" panose="020B0604020203020204" pitchFamily="34" charset="0"/>
                        <a:cs typeface="Bligh" panose="020B0604020203020204" pitchFamily="34" charset="0"/>
                      </a:endParaRPr>
                    </a:p>
                  </a:txBody>
                  <a:tcPr marL="76339" marR="76339" marT="38170" marB="38170" anchor="ctr">
                    <a:lnL>
                      <a:noFill/>
                    </a:lnL>
                    <a:lnR>
                      <a:noFill/>
                    </a:lnR>
                    <a:lnT>
                      <a:noFill/>
                    </a:lnT>
                    <a:lnB>
                      <a:noFill/>
                    </a:lnB>
                    <a:noFill/>
                  </a:tcPr>
                </a:tc>
                <a:tc>
                  <a:txBody>
                    <a:bodyPr/>
                    <a:lstStyle/>
                    <a:p>
                      <a:pPr>
                        <a:buNone/>
                      </a:pPr>
                      <a:r>
                        <a:rPr lang="nl-NL" sz="1800" dirty="0">
                          <a:solidFill>
                            <a:srgbClr val="575651"/>
                          </a:solidFill>
                          <a:latin typeface="Bligh" panose="020B0604020203020204" pitchFamily="34" charset="0"/>
                          <a:cs typeface="Bligh" panose="020B0604020203020204" pitchFamily="34" charset="0"/>
                        </a:rPr>
                        <a:t>Onderwijstijd en inhoud flexibel ingericht</a:t>
                      </a:r>
                      <a:endParaRPr lang="nl-NL" sz="1800" u="none" dirty="0">
                        <a:solidFill>
                          <a:srgbClr val="575651"/>
                        </a:solidFill>
                        <a:latin typeface="Bligh" panose="020B0604020203020204" pitchFamily="34" charset="0"/>
                        <a:cs typeface="Bligh" panose="020B0604020203020204" pitchFamily="34" charset="0"/>
                      </a:endParaRPr>
                    </a:p>
                  </a:txBody>
                  <a:tcPr marL="76339" marR="76339" marT="38170" marB="38170" anchor="ctr">
                    <a:lnL>
                      <a:noFill/>
                    </a:lnL>
                    <a:lnR>
                      <a:noFill/>
                    </a:lnR>
                    <a:lnT>
                      <a:noFill/>
                    </a:lnT>
                    <a:lnB>
                      <a:noFill/>
                    </a:lnB>
                    <a:noFill/>
                  </a:tcPr>
                </a:tc>
                <a:extLst>
                  <a:ext uri="{0D108BD9-81ED-4DB2-BD59-A6C34878D82A}">
                    <a16:rowId xmlns:a16="http://schemas.microsoft.com/office/drawing/2014/main" val="2343613423"/>
                  </a:ext>
                </a:extLst>
              </a:tr>
              <a:tr h="885024">
                <a:tc>
                  <a:txBody>
                    <a:bodyPr/>
                    <a:lstStyle/>
                    <a:p>
                      <a:pPr>
                        <a:buNone/>
                      </a:pPr>
                      <a:r>
                        <a:rPr lang="nl-NL" sz="1800" b="1" u="none">
                          <a:solidFill>
                            <a:srgbClr val="575651"/>
                          </a:solidFill>
                          <a:latin typeface="Bligh" panose="020B0604020203020204" pitchFamily="34" charset="0"/>
                          <a:cs typeface="Bligh" panose="020B0604020203020204" pitchFamily="34" charset="0"/>
                        </a:rPr>
                        <a:t>Financiering</a:t>
                      </a:r>
                      <a:endParaRPr lang="nl-NL" sz="1800" u="none">
                        <a:solidFill>
                          <a:srgbClr val="575651"/>
                        </a:solidFill>
                        <a:latin typeface="Bligh" panose="020B0604020203020204" pitchFamily="34" charset="0"/>
                        <a:cs typeface="Bligh" panose="020B0604020203020204" pitchFamily="34" charset="0"/>
                      </a:endParaRPr>
                    </a:p>
                  </a:txBody>
                  <a:tcPr marL="76339" marR="76339" marT="38170" marB="38170" anchor="ctr">
                    <a:lnL>
                      <a:noFill/>
                    </a:lnL>
                    <a:lnR>
                      <a:noFill/>
                    </a:lnR>
                    <a:lnT>
                      <a:noFill/>
                    </a:lnT>
                    <a:lnB>
                      <a:noFill/>
                    </a:lnB>
                    <a:noFill/>
                  </a:tcPr>
                </a:tc>
                <a:tc>
                  <a:txBody>
                    <a:bodyPr/>
                    <a:lstStyle/>
                    <a:p>
                      <a:pPr>
                        <a:buNone/>
                      </a:pPr>
                      <a:r>
                        <a:rPr lang="nl-NL" sz="1800" dirty="0">
                          <a:solidFill>
                            <a:srgbClr val="575651"/>
                          </a:solidFill>
                          <a:latin typeface="Bligh" panose="020B0604020203020204" pitchFamily="34" charset="0"/>
                          <a:cs typeface="Bligh" panose="020B0604020203020204" pitchFamily="34" charset="0"/>
                        </a:rPr>
                        <a:t>Jeugdhulp/</a:t>
                      </a:r>
                      <a:r>
                        <a:rPr lang="nl-NL" sz="1800" dirty="0" err="1">
                          <a:solidFill>
                            <a:srgbClr val="575651"/>
                          </a:solidFill>
                          <a:latin typeface="Bligh" panose="020B0604020203020204" pitchFamily="34" charset="0"/>
                          <a:cs typeface="Bligh" panose="020B0604020203020204" pitchFamily="34" charset="0"/>
                        </a:rPr>
                        <a:t>Wlz</a:t>
                      </a:r>
                      <a:r>
                        <a:rPr lang="nl-NL" sz="1800" dirty="0">
                          <a:solidFill>
                            <a:srgbClr val="575651"/>
                          </a:solidFill>
                          <a:latin typeface="Bligh" panose="020B0604020203020204" pitchFamily="34" charset="0"/>
                          <a:cs typeface="Bligh" panose="020B0604020203020204" pitchFamily="34" charset="0"/>
                        </a:rPr>
                        <a:t>-budgetten, afspraken met gemeenten/zorgkantoor</a:t>
                      </a:r>
                      <a:endParaRPr lang="nl-NL" sz="1800" u="none" dirty="0">
                        <a:solidFill>
                          <a:srgbClr val="575651"/>
                        </a:solidFill>
                        <a:latin typeface="Bligh" panose="020B0604020203020204" pitchFamily="34" charset="0"/>
                        <a:cs typeface="Bligh" panose="020B0604020203020204" pitchFamily="34" charset="0"/>
                      </a:endParaRPr>
                    </a:p>
                  </a:txBody>
                  <a:tcPr marL="76339" marR="76339" marT="38170" marB="38170" anchor="ctr">
                    <a:lnL>
                      <a:noFill/>
                    </a:lnL>
                    <a:lnR>
                      <a:noFill/>
                    </a:lnR>
                    <a:lnT>
                      <a:noFill/>
                    </a:lnT>
                    <a:lnB>
                      <a:noFill/>
                    </a:lnB>
                    <a:noFill/>
                  </a:tcPr>
                </a:tc>
                <a:tc>
                  <a:txBody>
                    <a:bodyPr/>
                    <a:lstStyle/>
                    <a:p>
                      <a:pPr>
                        <a:buNone/>
                      </a:pPr>
                      <a:r>
                        <a:rPr lang="nl-NL" sz="1800" u="none" dirty="0">
                          <a:solidFill>
                            <a:srgbClr val="575651"/>
                          </a:solidFill>
                          <a:latin typeface="Bligh" panose="020B0604020203020204" pitchFamily="34" charset="0"/>
                          <a:cs typeface="Bligh" panose="020B0604020203020204" pitchFamily="34" charset="0"/>
                        </a:rPr>
                        <a:t>Maximaal 2,5% van SWV-ondersteuningsbudget en indicatie jeugdhulp/ WLZ. </a:t>
                      </a:r>
                    </a:p>
                  </a:txBody>
                  <a:tcPr marL="76339" marR="76339" marT="38170" marB="38170" anchor="ctr">
                    <a:lnL>
                      <a:noFill/>
                    </a:lnL>
                    <a:lnR>
                      <a:noFill/>
                    </a:lnR>
                    <a:lnT>
                      <a:noFill/>
                    </a:lnT>
                    <a:lnB>
                      <a:noFill/>
                    </a:lnB>
                    <a:noFill/>
                  </a:tcPr>
                </a:tc>
                <a:extLst>
                  <a:ext uri="{0D108BD9-81ED-4DB2-BD59-A6C34878D82A}">
                    <a16:rowId xmlns:a16="http://schemas.microsoft.com/office/drawing/2014/main" val="2610311252"/>
                  </a:ext>
                </a:extLst>
              </a:tr>
              <a:tr h="592749">
                <a:tc>
                  <a:txBody>
                    <a:bodyPr/>
                    <a:lstStyle/>
                    <a:p>
                      <a:pPr>
                        <a:buNone/>
                      </a:pPr>
                      <a:r>
                        <a:rPr lang="nl-NL" sz="1800" b="1" u="none">
                          <a:solidFill>
                            <a:srgbClr val="575651"/>
                          </a:solidFill>
                          <a:latin typeface="Bligh" panose="020B0604020203020204" pitchFamily="34" charset="0"/>
                          <a:cs typeface="Bligh" panose="020B0604020203020204" pitchFamily="34" charset="0"/>
                        </a:rPr>
                        <a:t>Looptijd</a:t>
                      </a:r>
                      <a:endParaRPr lang="nl-NL" sz="1800" u="none">
                        <a:solidFill>
                          <a:srgbClr val="575651"/>
                        </a:solidFill>
                        <a:latin typeface="Bligh" panose="020B0604020203020204" pitchFamily="34" charset="0"/>
                        <a:cs typeface="Bligh" panose="020B0604020203020204" pitchFamily="34" charset="0"/>
                      </a:endParaRPr>
                    </a:p>
                  </a:txBody>
                  <a:tcPr marL="76339" marR="76339" marT="38170" marB="38170" anchor="ctr">
                    <a:lnL>
                      <a:noFill/>
                    </a:lnL>
                    <a:lnR>
                      <a:noFill/>
                    </a:lnR>
                    <a:lnT>
                      <a:noFill/>
                    </a:lnT>
                    <a:lnB>
                      <a:noFill/>
                    </a:lnB>
                    <a:noFill/>
                  </a:tcPr>
                </a:tc>
                <a:tc>
                  <a:txBody>
                    <a:bodyPr/>
                    <a:lstStyle/>
                    <a:p>
                      <a:pPr>
                        <a:buNone/>
                      </a:pPr>
                      <a:r>
                        <a:rPr lang="nl-NL" sz="1800" u="none" dirty="0">
                          <a:solidFill>
                            <a:srgbClr val="575651"/>
                          </a:solidFill>
                          <a:latin typeface="Bligh" panose="020B0604020203020204" pitchFamily="34" charset="0"/>
                          <a:cs typeface="Bligh" panose="020B0604020203020204" pitchFamily="34" charset="0"/>
                        </a:rPr>
                        <a:t>Duurzaam, onbeperkt.</a:t>
                      </a:r>
                    </a:p>
                  </a:txBody>
                  <a:tcPr marL="76339" marR="76339" marT="38170" marB="38170" anchor="ctr">
                    <a:lnL>
                      <a:noFill/>
                    </a:lnL>
                    <a:lnR>
                      <a:noFill/>
                    </a:lnR>
                    <a:lnT>
                      <a:noFill/>
                    </a:lnT>
                    <a:lnB>
                      <a:noFill/>
                    </a:lnB>
                    <a:noFill/>
                  </a:tcPr>
                </a:tc>
                <a:tc>
                  <a:txBody>
                    <a:bodyPr/>
                    <a:lstStyle/>
                    <a:p>
                      <a:pPr>
                        <a:buNone/>
                      </a:pPr>
                      <a:r>
                        <a:rPr lang="nl-NL" sz="1800" u="none" dirty="0">
                          <a:solidFill>
                            <a:srgbClr val="575651"/>
                          </a:solidFill>
                          <a:latin typeface="Bligh" panose="020B0604020203020204" pitchFamily="34" charset="0"/>
                          <a:cs typeface="Bligh" panose="020B0604020203020204" pitchFamily="34" charset="0"/>
                        </a:rPr>
                        <a:t>looptijd tot </a:t>
                      </a:r>
                      <a:r>
                        <a:rPr lang="nl-NL" sz="1800" b="0" u="none" dirty="0">
                          <a:solidFill>
                            <a:srgbClr val="575651"/>
                          </a:solidFill>
                          <a:latin typeface="Bligh" panose="020B0604020203020204" pitchFamily="34" charset="0"/>
                          <a:cs typeface="Bligh" panose="020B0604020203020204" pitchFamily="34" charset="0"/>
                        </a:rPr>
                        <a:t>1 januari 2028.</a:t>
                      </a:r>
                    </a:p>
                  </a:txBody>
                  <a:tcPr marL="76339" marR="76339" marT="38170" marB="38170" anchor="ctr">
                    <a:lnL>
                      <a:noFill/>
                    </a:lnL>
                    <a:lnR>
                      <a:noFill/>
                    </a:lnR>
                    <a:lnT>
                      <a:noFill/>
                    </a:lnT>
                    <a:lnB>
                      <a:noFill/>
                    </a:lnB>
                    <a:noFill/>
                  </a:tcPr>
                </a:tc>
                <a:extLst>
                  <a:ext uri="{0D108BD9-81ED-4DB2-BD59-A6C34878D82A}">
                    <a16:rowId xmlns:a16="http://schemas.microsoft.com/office/drawing/2014/main" val="4046877116"/>
                  </a:ext>
                </a:extLst>
              </a:tr>
            </a:tbl>
          </a:graphicData>
        </a:graphic>
      </p:graphicFrame>
    </p:spTree>
    <p:extLst>
      <p:ext uri="{BB962C8B-B14F-4D97-AF65-F5344CB8AC3E}">
        <p14:creationId xmlns:p14="http://schemas.microsoft.com/office/powerpoint/2010/main" val="1599473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57406-CAAA-B908-5375-1B323E95F7B8}"/>
            </a:ext>
          </a:extLst>
        </p:cNvPr>
        <p:cNvGrpSpPr/>
        <p:nvPr/>
      </p:nvGrpSpPr>
      <p:grpSpPr>
        <a:xfrm>
          <a:off x="0" y="0"/>
          <a:ext cx="0" cy="0"/>
          <a:chOff x="0" y="0"/>
          <a:chExt cx="0" cy="0"/>
        </a:xfrm>
      </p:grpSpPr>
      <p:grpSp>
        <p:nvGrpSpPr>
          <p:cNvPr id="15" name="Groep 14">
            <a:extLst>
              <a:ext uri="{FF2B5EF4-FFF2-40B4-BE49-F238E27FC236}">
                <a16:creationId xmlns:a16="http://schemas.microsoft.com/office/drawing/2014/main" id="{7C2EFA8E-95AD-F13F-B60E-AD85BAA6E04B}"/>
              </a:ext>
            </a:extLst>
          </p:cNvPr>
          <p:cNvGrpSpPr/>
          <p:nvPr/>
        </p:nvGrpSpPr>
        <p:grpSpPr>
          <a:xfrm>
            <a:off x="102611" y="0"/>
            <a:ext cx="12192000" cy="6858000"/>
            <a:chOff x="0" y="0"/>
            <a:chExt cx="12192000" cy="6858000"/>
          </a:xfrm>
        </p:grpSpPr>
        <p:pic>
          <p:nvPicPr>
            <p:cNvPr id="10" name="Afbeelding 9">
              <a:extLst>
                <a:ext uri="{FF2B5EF4-FFF2-40B4-BE49-F238E27FC236}">
                  <a16:creationId xmlns:a16="http://schemas.microsoft.com/office/drawing/2014/main" id="{5FCB08DD-AF30-F2DD-5B6F-7C12DBE69B73}"/>
                </a:ext>
              </a:extLst>
            </p:cNvPr>
            <p:cNvPicPr>
              <a:picLocks noChangeAspect="1"/>
            </p:cNvPicPr>
            <p:nvPr/>
          </p:nvPicPr>
          <p:blipFill>
            <a:blip r:embed="rId3"/>
            <a:stretch>
              <a:fillRect/>
            </a:stretch>
          </p:blipFill>
          <p:spPr>
            <a:xfrm>
              <a:off x="0" y="0"/>
              <a:ext cx="12192000" cy="6858000"/>
            </a:xfrm>
            <a:prstGeom prst="rect">
              <a:avLst/>
            </a:prstGeom>
          </p:spPr>
        </p:pic>
        <p:pic>
          <p:nvPicPr>
            <p:cNvPr id="14" name="Afbeelding 13">
              <a:extLst>
                <a:ext uri="{FF2B5EF4-FFF2-40B4-BE49-F238E27FC236}">
                  <a16:creationId xmlns:a16="http://schemas.microsoft.com/office/drawing/2014/main" id="{7C3A9C9F-3025-78B5-A193-2A6C463DE8BE}"/>
                </a:ext>
              </a:extLst>
            </p:cNvPr>
            <p:cNvPicPr>
              <a:picLocks noChangeAspect="1"/>
            </p:cNvPicPr>
            <p:nvPr/>
          </p:nvPicPr>
          <p:blipFill>
            <a:blip r:embed="rId4"/>
            <a:stretch>
              <a:fillRect/>
            </a:stretch>
          </p:blipFill>
          <p:spPr>
            <a:xfrm>
              <a:off x="242727" y="243389"/>
              <a:ext cx="2764826" cy="434752"/>
            </a:xfrm>
            <a:prstGeom prst="rect">
              <a:avLst/>
            </a:prstGeom>
          </p:spPr>
        </p:pic>
      </p:grpSp>
      <p:pic>
        <p:nvPicPr>
          <p:cNvPr id="16" name="Graphic 15">
            <a:extLst>
              <a:ext uri="{FF2B5EF4-FFF2-40B4-BE49-F238E27FC236}">
                <a16:creationId xmlns:a16="http://schemas.microsoft.com/office/drawing/2014/main" id="{70F0BFCC-C11C-F843-5778-5FBEE90E00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619330">
            <a:off x="177293" y="1766148"/>
            <a:ext cx="481637" cy="599934"/>
          </a:xfrm>
          <a:prstGeom prst="rect">
            <a:avLst/>
          </a:prstGeom>
        </p:spPr>
      </p:pic>
      <p:pic>
        <p:nvPicPr>
          <p:cNvPr id="18" name="Graphic 17">
            <a:extLst>
              <a:ext uri="{FF2B5EF4-FFF2-40B4-BE49-F238E27FC236}">
                <a16:creationId xmlns:a16="http://schemas.microsoft.com/office/drawing/2014/main" id="{092DFEE4-8360-2CB8-7FF5-2DFEF4FE18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12549" y="-92128"/>
            <a:ext cx="887227" cy="887227"/>
          </a:xfrm>
          <a:prstGeom prst="rect">
            <a:avLst/>
          </a:prstGeom>
        </p:spPr>
      </p:pic>
      <p:pic>
        <p:nvPicPr>
          <p:cNvPr id="20" name="Graphic 19">
            <a:extLst>
              <a:ext uri="{FF2B5EF4-FFF2-40B4-BE49-F238E27FC236}">
                <a16:creationId xmlns:a16="http://schemas.microsoft.com/office/drawing/2014/main" id="{784BA8C6-409C-A58E-3C0A-0CDCC4D351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79540" y="-276714"/>
            <a:ext cx="2222292" cy="2222292"/>
          </a:xfrm>
          <a:prstGeom prst="rect">
            <a:avLst/>
          </a:prstGeom>
        </p:spPr>
      </p:pic>
      <p:pic>
        <p:nvPicPr>
          <p:cNvPr id="22" name="Graphic 21">
            <a:extLst>
              <a:ext uri="{FF2B5EF4-FFF2-40B4-BE49-F238E27FC236}">
                <a16:creationId xmlns:a16="http://schemas.microsoft.com/office/drawing/2014/main" id="{082EEC33-020F-AE10-2760-A435E43FDE7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67977" y="6260636"/>
            <a:ext cx="1681506" cy="1681506"/>
          </a:xfrm>
          <a:prstGeom prst="rect">
            <a:avLst/>
          </a:prstGeom>
        </p:spPr>
      </p:pic>
      <p:sp>
        <p:nvSpPr>
          <p:cNvPr id="2" name="TextBox 1">
            <a:extLst>
              <a:ext uri="{FF2B5EF4-FFF2-40B4-BE49-F238E27FC236}">
                <a16:creationId xmlns:a16="http://schemas.microsoft.com/office/drawing/2014/main" id="{D5CB0149-3866-367F-61EF-361940734443}"/>
              </a:ext>
            </a:extLst>
          </p:cNvPr>
          <p:cNvSpPr txBox="1"/>
          <p:nvPr/>
        </p:nvSpPr>
        <p:spPr>
          <a:xfrm>
            <a:off x="1101314" y="1710501"/>
            <a:ext cx="10458508"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b="1" dirty="0">
              <a:solidFill>
                <a:srgbClr val="575651"/>
              </a:solidFill>
              <a:latin typeface="Bligh" panose="020B0604020203020204" pitchFamily="34" charset="0"/>
              <a:cs typeface="Bligh" panose="020B0604020203020204" pitchFamily="34" charset="0"/>
            </a:endParaRPr>
          </a:p>
          <a:p>
            <a:r>
              <a:rPr lang="nl-NL" b="1" dirty="0">
                <a:solidFill>
                  <a:srgbClr val="575651"/>
                </a:solidFill>
                <a:latin typeface="Bligh" panose="020B0604020203020204" pitchFamily="34" charset="0"/>
                <a:cs typeface="Bligh" panose="020B0604020203020204" pitchFamily="34" charset="0"/>
              </a:rPr>
              <a:t>Projectdoelstelling;  </a:t>
            </a:r>
          </a:p>
          <a:p>
            <a:r>
              <a:rPr lang="nl-NL" i="1" dirty="0">
                <a:solidFill>
                  <a:srgbClr val="575651"/>
                </a:solidFill>
                <a:latin typeface="Bligh" panose="020B0604020203020204" pitchFamily="34" charset="0"/>
                <a:cs typeface="Bligh" panose="020B0604020203020204" pitchFamily="34" charset="0"/>
              </a:rPr>
              <a:t>“Met verschillende betrokken onderwijs- en zorgpartijen onderzoeken we naar hoe we binnen de regio een dekkend aanbod van OZA-initiatieven kunnen creëren</a:t>
            </a:r>
            <a:r>
              <a:rPr lang="nl-NL" dirty="0">
                <a:solidFill>
                  <a:srgbClr val="575651"/>
                </a:solidFill>
                <a:latin typeface="Bligh" panose="020B0604020203020204" pitchFamily="34" charset="0"/>
                <a:cs typeface="Bligh" panose="020B0604020203020204" pitchFamily="34" charset="0"/>
              </a:rPr>
              <a:t>.”</a:t>
            </a:r>
          </a:p>
          <a:p>
            <a:endParaRPr lang="nl-NL" dirty="0">
              <a:solidFill>
                <a:srgbClr val="575651"/>
              </a:solidFill>
              <a:latin typeface="Bligh" panose="020B0604020203020204" pitchFamily="34" charset="0"/>
              <a:cs typeface="Bligh" panose="020B0604020203020204" pitchFamily="34" charset="0"/>
            </a:endParaRPr>
          </a:p>
          <a:p>
            <a:endParaRPr lang="nl-NL" dirty="0">
              <a:solidFill>
                <a:srgbClr val="575651"/>
              </a:solidFill>
              <a:latin typeface="Bligh" panose="020B0604020203020204" pitchFamily="34" charset="0"/>
              <a:cs typeface="Bligh" panose="020B0604020203020204" pitchFamily="34" charset="0"/>
            </a:endParaRPr>
          </a:p>
          <a:p>
            <a:r>
              <a:rPr lang="nl-NL" b="1" dirty="0">
                <a:solidFill>
                  <a:srgbClr val="575651"/>
                </a:solidFill>
                <a:latin typeface="Bligh" panose="020B0604020203020204" pitchFamily="34" charset="0"/>
                <a:cs typeface="Bligh" panose="020B0604020203020204" pitchFamily="34" charset="0"/>
              </a:rPr>
              <a:t>Vraagstukken</a:t>
            </a:r>
            <a:r>
              <a:rPr lang="nl-NL" dirty="0">
                <a:solidFill>
                  <a:srgbClr val="575651"/>
                </a:solidFill>
                <a:latin typeface="Bligh" panose="020B0604020203020204" pitchFamily="34" charset="0"/>
                <a:cs typeface="Bligh" panose="020B0604020203020204" pitchFamily="34" charset="0"/>
              </a:rPr>
              <a:t>, welke opgepakt worden binnen de verschillende OZA werkgroepen;</a:t>
            </a:r>
          </a:p>
          <a:p>
            <a:pPr marL="342900" indent="-342900">
              <a:buFont typeface="+mj-lt"/>
              <a:buAutoNum type="arabicPeriod"/>
            </a:pPr>
            <a:r>
              <a:rPr lang="nl-NL" dirty="0">
                <a:solidFill>
                  <a:srgbClr val="575651"/>
                </a:solidFill>
                <a:latin typeface="Bligh" panose="020B0604020203020204" pitchFamily="34" charset="0"/>
                <a:cs typeface="Bligh" panose="020B0604020203020204" pitchFamily="34" charset="0"/>
              </a:rPr>
              <a:t>Visievraagstuk; welk ontwikkelgericht aanbod bieden we kinderen in de regio die niet schoolbaar, maar wel ontwikkelbaar zijn? </a:t>
            </a:r>
          </a:p>
          <a:p>
            <a:pPr marL="342900" indent="-342900">
              <a:buFont typeface="+mj-lt"/>
              <a:buAutoNum type="arabicPeriod"/>
            </a:pPr>
            <a:r>
              <a:rPr lang="nl-NL" dirty="0">
                <a:solidFill>
                  <a:srgbClr val="575651"/>
                </a:solidFill>
                <a:latin typeface="Bligh" panose="020B0604020203020204" pitchFamily="34" charset="0"/>
                <a:cs typeface="Bligh" panose="020B0604020203020204" pitchFamily="34" charset="0"/>
              </a:rPr>
              <a:t>Doorontwikkeling van de aanmeldroute OZA</a:t>
            </a:r>
          </a:p>
          <a:p>
            <a:pPr marL="342900" indent="-342900">
              <a:buFont typeface="+mj-lt"/>
              <a:buAutoNum type="arabicPeriod"/>
            </a:pPr>
            <a:r>
              <a:rPr lang="nl-NL" dirty="0">
                <a:solidFill>
                  <a:srgbClr val="575651"/>
                </a:solidFill>
                <a:latin typeface="Bligh" panose="020B0604020203020204" pitchFamily="34" charset="0"/>
                <a:cs typeface="Bligh" panose="020B0604020203020204" pitchFamily="34" charset="0"/>
              </a:rPr>
              <a:t>Helder onderscheid; onderwijs en zorg; wie is aan zet? </a:t>
            </a:r>
          </a:p>
          <a:p>
            <a:pPr marL="342900" indent="-342900">
              <a:buFont typeface="+mj-lt"/>
              <a:buAutoNum type="arabicPeriod"/>
            </a:pPr>
            <a:r>
              <a:rPr lang="nl-NL" dirty="0">
                <a:solidFill>
                  <a:srgbClr val="575651"/>
                </a:solidFill>
                <a:latin typeface="Bligh" panose="020B0604020203020204" pitchFamily="34" charset="0"/>
                <a:cs typeface="Bligh" panose="020B0604020203020204" pitchFamily="34" charset="0"/>
              </a:rPr>
              <a:t>Format samenwerkingsovereenkomst zorg- onderwijs </a:t>
            </a:r>
          </a:p>
          <a:p>
            <a:endParaRPr lang="nl-NL" dirty="0">
              <a:solidFill>
                <a:srgbClr val="575651"/>
              </a:solidFill>
              <a:latin typeface="Bligh" panose="020B0604020203020204" pitchFamily="34" charset="0"/>
              <a:cs typeface="Bligh" panose="020B0604020203020204" pitchFamily="34" charset="0"/>
            </a:endParaRPr>
          </a:p>
          <a:p>
            <a:endParaRPr lang="nl-NL" dirty="0">
              <a:solidFill>
                <a:srgbClr val="575651"/>
              </a:solidFill>
              <a:latin typeface="Bligh" panose="020B0604020203020204" pitchFamily="34" charset="0"/>
              <a:cs typeface="Bligh" panose="020B0604020203020204" pitchFamily="34" charset="0"/>
            </a:endParaRPr>
          </a:p>
          <a:p>
            <a:r>
              <a:rPr lang="nl-NL" b="1" dirty="0">
                <a:solidFill>
                  <a:srgbClr val="575651"/>
                </a:solidFill>
                <a:latin typeface="Bligh" panose="020B0604020203020204" pitchFamily="34" charset="0"/>
                <a:cs typeface="Bligh" panose="020B0604020203020204" pitchFamily="34" charset="0"/>
              </a:rPr>
              <a:t>Toekomst: </a:t>
            </a:r>
          </a:p>
          <a:p>
            <a:r>
              <a:rPr lang="en-US" dirty="0" err="1">
                <a:solidFill>
                  <a:srgbClr val="575651"/>
                </a:solidFill>
                <a:latin typeface="Bligh"/>
                <a:cs typeface="Bligh" panose="020B0604020203020204" pitchFamily="34" charset="0"/>
              </a:rPr>
              <a:t>Doorontwikkeling</a:t>
            </a:r>
            <a:r>
              <a:rPr lang="en-US" dirty="0">
                <a:solidFill>
                  <a:srgbClr val="575651"/>
                </a:solidFill>
                <a:latin typeface="Bligh"/>
                <a:cs typeface="Bligh" panose="020B0604020203020204" pitchFamily="34" charset="0"/>
              </a:rPr>
              <a:t> OZA-tools, </a:t>
            </a:r>
            <a:r>
              <a:rPr lang="en-US" dirty="0" err="1">
                <a:solidFill>
                  <a:srgbClr val="575651"/>
                </a:solidFill>
                <a:latin typeface="Bligh"/>
                <a:cs typeface="Bligh" panose="020B0604020203020204" pitchFamily="34" charset="0"/>
              </a:rPr>
              <a:t>zie</a:t>
            </a:r>
            <a:r>
              <a:rPr lang="en-US" dirty="0">
                <a:solidFill>
                  <a:srgbClr val="575651"/>
                </a:solidFill>
                <a:latin typeface="Bligh"/>
                <a:cs typeface="Bligh" panose="020B0604020203020204" pitchFamily="34" charset="0"/>
              </a:rPr>
              <a:t>; website </a:t>
            </a:r>
          </a:p>
          <a:p>
            <a:r>
              <a:rPr lang="en-US" dirty="0">
                <a:solidFill>
                  <a:srgbClr val="575651"/>
                </a:solidFill>
                <a:latin typeface="Bligh"/>
                <a:cs typeface="Bligh" panose="020B0604020203020204" pitchFamily="34" charset="0"/>
              </a:rPr>
              <a:t>OZA Monitoring</a:t>
            </a:r>
            <a:endParaRPr lang="en-US" dirty="0"/>
          </a:p>
          <a:p>
            <a:pPr marL="342900" indent="-342900">
              <a:buFont typeface="+mj-lt"/>
              <a:buAutoNum type="arabicPeriod"/>
            </a:pPr>
            <a:endParaRPr lang="nl-NL"/>
          </a:p>
        </p:txBody>
      </p:sp>
      <p:sp>
        <p:nvSpPr>
          <p:cNvPr id="4" name="Tekstvak 4">
            <a:extLst>
              <a:ext uri="{FF2B5EF4-FFF2-40B4-BE49-F238E27FC236}">
                <a16:creationId xmlns:a16="http://schemas.microsoft.com/office/drawing/2014/main" id="{40A7400E-BCB3-1C9E-78D0-02A6B91934ED}"/>
              </a:ext>
            </a:extLst>
          </p:cNvPr>
          <p:cNvSpPr txBox="1"/>
          <p:nvPr/>
        </p:nvSpPr>
        <p:spPr>
          <a:xfrm>
            <a:off x="1200159" y="1108070"/>
            <a:ext cx="8041928" cy="430887"/>
          </a:xfrm>
          <a:prstGeom prst="rect">
            <a:avLst/>
          </a:prstGeom>
          <a:noFill/>
        </p:spPr>
        <p:txBody>
          <a:bodyPr wrap="square" lIns="0" tIns="0" rIns="0" bIns="0" rtlCol="0" anchor="t">
            <a:spAutoFit/>
          </a:bodyPr>
          <a:lstStyle/>
          <a:p>
            <a:r>
              <a:rPr lang="en-US" sz="2800" b="1" dirty="0">
                <a:solidFill>
                  <a:srgbClr val="575651"/>
                </a:solidFill>
                <a:latin typeface="Bligh"/>
                <a:cs typeface="Bligh" panose="020B0604020203020204" pitchFamily="34" charset="0"/>
              </a:rPr>
              <a:t>4. Project OZA-</a:t>
            </a:r>
            <a:r>
              <a:rPr lang="en-US" sz="2800" b="1" dirty="0" err="1">
                <a:solidFill>
                  <a:srgbClr val="575651"/>
                </a:solidFill>
                <a:latin typeface="Bligh"/>
                <a:cs typeface="Bligh" panose="020B0604020203020204" pitchFamily="34" charset="0"/>
              </a:rPr>
              <a:t>experimenteerregeling</a:t>
            </a:r>
            <a:r>
              <a:rPr lang="en-US" sz="2800" b="1" dirty="0">
                <a:solidFill>
                  <a:srgbClr val="575651"/>
                </a:solidFill>
                <a:latin typeface="Bligh"/>
                <a:cs typeface="Bligh" panose="020B0604020203020204" pitchFamily="34" charset="0"/>
              </a:rPr>
              <a:t> </a:t>
            </a:r>
          </a:p>
        </p:txBody>
      </p:sp>
      <p:pic>
        <p:nvPicPr>
          <p:cNvPr id="3" name="Picture 2">
            <a:extLst>
              <a:ext uri="{FF2B5EF4-FFF2-40B4-BE49-F238E27FC236}">
                <a16:creationId xmlns:a16="http://schemas.microsoft.com/office/drawing/2014/main" id="{BFF12D79-6DCC-9F71-1903-EBB79082D3A4}"/>
              </a:ext>
            </a:extLst>
          </p:cNvPr>
          <p:cNvPicPr>
            <a:picLocks noChangeAspect="1"/>
          </p:cNvPicPr>
          <p:nvPr/>
        </p:nvPicPr>
        <p:blipFill>
          <a:blip r:embed="rId13"/>
          <a:stretch>
            <a:fillRect/>
          </a:stretch>
        </p:blipFill>
        <p:spPr>
          <a:xfrm>
            <a:off x="9997207" y="4082722"/>
            <a:ext cx="1873549" cy="2459426"/>
          </a:xfrm>
          <a:prstGeom prst="rect">
            <a:avLst/>
          </a:prstGeom>
        </p:spPr>
      </p:pic>
    </p:spTree>
    <p:extLst>
      <p:ext uri="{BB962C8B-B14F-4D97-AF65-F5344CB8AC3E}">
        <p14:creationId xmlns:p14="http://schemas.microsoft.com/office/powerpoint/2010/main" val="4188527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6ED84-950E-3C4E-1B1C-DBB52D755A2D}"/>
            </a:ext>
          </a:extLst>
        </p:cNvPr>
        <p:cNvGrpSpPr/>
        <p:nvPr/>
      </p:nvGrpSpPr>
      <p:grpSpPr>
        <a:xfrm>
          <a:off x="0" y="0"/>
          <a:ext cx="0" cy="0"/>
          <a:chOff x="0" y="0"/>
          <a:chExt cx="0" cy="0"/>
        </a:xfrm>
      </p:grpSpPr>
      <p:grpSp>
        <p:nvGrpSpPr>
          <p:cNvPr id="15" name="Groep 14">
            <a:extLst>
              <a:ext uri="{FF2B5EF4-FFF2-40B4-BE49-F238E27FC236}">
                <a16:creationId xmlns:a16="http://schemas.microsoft.com/office/drawing/2014/main" id="{AC22A7F1-E316-F26F-2A9A-43CFED144CC4}"/>
              </a:ext>
            </a:extLst>
          </p:cNvPr>
          <p:cNvGrpSpPr/>
          <p:nvPr/>
        </p:nvGrpSpPr>
        <p:grpSpPr>
          <a:xfrm>
            <a:off x="112376" y="-8863"/>
            <a:ext cx="12192000" cy="6858000"/>
            <a:chOff x="0" y="0"/>
            <a:chExt cx="12192000" cy="6858000"/>
          </a:xfrm>
        </p:grpSpPr>
        <p:pic>
          <p:nvPicPr>
            <p:cNvPr id="10" name="Afbeelding 9">
              <a:extLst>
                <a:ext uri="{FF2B5EF4-FFF2-40B4-BE49-F238E27FC236}">
                  <a16:creationId xmlns:a16="http://schemas.microsoft.com/office/drawing/2014/main" id="{85D99DB7-7179-7827-7AC6-E39DDC6F7D6B}"/>
                </a:ext>
              </a:extLst>
            </p:cNvPr>
            <p:cNvPicPr>
              <a:picLocks noChangeAspect="1"/>
            </p:cNvPicPr>
            <p:nvPr/>
          </p:nvPicPr>
          <p:blipFill>
            <a:blip r:embed="rId3"/>
            <a:stretch>
              <a:fillRect/>
            </a:stretch>
          </p:blipFill>
          <p:spPr>
            <a:xfrm>
              <a:off x="0" y="0"/>
              <a:ext cx="12192000" cy="6858000"/>
            </a:xfrm>
            <a:prstGeom prst="rect">
              <a:avLst/>
            </a:prstGeom>
          </p:spPr>
        </p:pic>
        <p:pic>
          <p:nvPicPr>
            <p:cNvPr id="14" name="Afbeelding 13">
              <a:extLst>
                <a:ext uri="{FF2B5EF4-FFF2-40B4-BE49-F238E27FC236}">
                  <a16:creationId xmlns:a16="http://schemas.microsoft.com/office/drawing/2014/main" id="{B409C71C-41F5-98B5-80AD-DA0F0B82542E}"/>
                </a:ext>
              </a:extLst>
            </p:cNvPr>
            <p:cNvPicPr>
              <a:picLocks noChangeAspect="1"/>
            </p:cNvPicPr>
            <p:nvPr/>
          </p:nvPicPr>
          <p:blipFill>
            <a:blip r:embed="rId4"/>
            <a:stretch>
              <a:fillRect/>
            </a:stretch>
          </p:blipFill>
          <p:spPr>
            <a:xfrm>
              <a:off x="242727" y="243389"/>
              <a:ext cx="2764826" cy="434752"/>
            </a:xfrm>
            <a:prstGeom prst="rect">
              <a:avLst/>
            </a:prstGeom>
          </p:spPr>
        </p:pic>
      </p:grpSp>
      <p:pic>
        <p:nvPicPr>
          <p:cNvPr id="16" name="Graphic 15">
            <a:extLst>
              <a:ext uri="{FF2B5EF4-FFF2-40B4-BE49-F238E27FC236}">
                <a16:creationId xmlns:a16="http://schemas.microsoft.com/office/drawing/2014/main" id="{A70D0378-1B77-AE0C-4BEF-60450C1DEC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619330">
            <a:off x="643839" y="1948445"/>
            <a:ext cx="481637" cy="599934"/>
          </a:xfrm>
          <a:prstGeom prst="rect">
            <a:avLst/>
          </a:prstGeom>
        </p:spPr>
      </p:pic>
      <p:pic>
        <p:nvPicPr>
          <p:cNvPr id="18" name="Graphic 17">
            <a:extLst>
              <a:ext uri="{FF2B5EF4-FFF2-40B4-BE49-F238E27FC236}">
                <a16:creationId xmlns:a16="http://schemas.microsoft.com/office/drawing/2014/main" id="{3CD8B17A-9B03-D453-480C-958B8BCB58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12549" y="-92128"/>
            <a:ext cx="887227" cy="887227"/>
          </a:xfrm>
          <a:prstGeom prst="rect">
            <a:avLst/>
          </a:prstGeom>
        </p:spPr>
      </p:pic>
      <p:pic>
        <p:nvPicPr>
          <p:cNvPr id="20" name="Graphic 19">
            <a:extLst>
              <a:ext uri="{FF2B5EF4-FFF2-40B4-BE49-F238E27FC236}">
                <a16:creationId xmlns:a16="http://schemas.microsoft.com/office/drawing/2014/main" id="{150C9871-78EB-C550-B4CE-EF5DEFC2D05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74459" y="606415"/>
            <a:ext cx="2222292" cy="2222292"/>
          </a:xfrm>
          <a:prstGeom prst="rect">
            <a:avLst/>
          </a:prstGeom>
        </p:spPr>
      </p:pic>
      <p:pic>
        <p:nvPicPr>
          <p:cNvPr id="22" name="Graphic 21">
            <a:extLst>
              <a:ext uri="{FF2B5EF4-FFF2-40B4-BE49-F238E27FC236}">
                <a16:creationId xmlns:a16="http://schemas.microsoft.com/office/drawing/2014/main" id="{6AACDA76-00DD-34DB-A7DE-6A065124B43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67977" y="6260636"/>
            <a:ext cx="1681506" cy="1681506"/>
          </a:xfrm>
          <a:prstGeom prst="rect">
            <a:avLst/>
          </a:prstGeom>
        </p:spPr>
      </p:pic>
      <p:sp>
        <p:nvSpPr>
          <p:cNvPr id="5" name="Tekstvak 4">
            <a:extLst>
              <a:ext uri="{FF2B5EF4-FFF2-40B4-BE49-F238E27FC236}">
                <a16:creationId xmlns:a16="http://schemas.microsoft.com/office/drawing/2014/main" id="{A509B548-D5CD-46B5-9DB8-28480DD5B045}"/>
              </a:ext>
            </a:extLst>
          </p:cNvPr>
          <p:cNvSpPr txBox="1"/>
          <p:nvPr/>
        </p:nvSpPr>
        <p:spPr>
          <a:xfrm>
            <a:off x="1200159" y="1468475"/>
            <a:ext cx="8041928" cy="1723549"/>
          </a:xfrm>
          <a:prstGeom prst="rect">
            <a:avLst/>
          </a:prstGeom>
          <a:noFill/>
        </p:spPr>
        <p:txBody>
          <a:bodyPr wrap="square" lIns="0" tIns="0" rIns="0" bIns="0" rtlCol="0" anchor="t">
            <a:spAutoFit/>
          </a:bodyPr>
          <a:lstStyle/>
          <a:p>
            <a:endParaRPr lang="en-US" sz="2800" b="1">
              <a:latin typeface="Bligh"/>
              <a:cs typeface="Bligh" panose="020B0604020203020204" pitchFamily="34" charset="0"/>
            </a:endParaRPr>
          </a:p>
          <a:p>
            <a:endParaRPr lang="en-US" sz="2800" b="1">
              <a:latin typeface="Bligh"/>
              <a:cs typeface="Bligh" panose="020B0604020203020204" pitchFamily="34" charset="0"/>
            </a:endParaRPr>
          </a:p>
          <a:p>
            <a:endParaRPr lang="en-US" sz="2800" b="1">
              <a:latin typeface="Bligh"/>
              <a:cs typeface="Bligh" panose="020B0604020203020204" pitchFamily="34" charset="0"/>
            </a:endParaRPr>
          </a:p>
          <a:p>
            <a:pPr marL="457200" indent="-457200">
              <a:buFont typeface="Calibri"/>
              <a:buChar char="-"/>
            </a:pPr>
            <a:endParaRPr lang="en-US" sz="2800" b="1">
              <a:latin typeface="Bligh"/>
              <a:cs typeface="Bligh" panose="020B0604020203020204" pitchFamily="34" charset="0"/>
            </a:endParaRPr>
          </a:p>
        </p:txBody>
      </p:sp>
      <p:sp>
        <p:nvSpPr>
          <p:cNvPr id="2" name="Tekstvak 1">
            <a:extLst>
              <a:ext uri="{FF2B5EF4-FFF2-40B4-BE49-F238E27FC236}">
                <a16:creationId xmlns:a16="http://schemas.microsoft.com/office/drawing/2014/main" id="{D71E45BB-B839-5FF0-A8F6-BC6BF2A18F1E}"/>
              </a:ext>
            </a:extLst>
          </p:cNvPr>
          <p:cNvSpPr txBox="1"/>
          <p:nvPr/>
        </p:nvSpPr>
        <p:spPr>
          <a:xfrm>
            <a:off x="1081825" y="2151186"/>
            <a:ext cx="7196866" cy="1477328"/>
          </a:xfrm>
          <a:prstGeom prst="rect">
            <a:avLst/>
          </a:prstGeom>
          <a:noFill/>
        </p:spPr>
        <p:txBody>
          <a:bodyPr wrap="square" rtlCol="0">
            <a:spAutoFit/>
          </a:bodyPr>
          <a:lstStyle/>
          <a:p>
            <a:endParaRPr lang="en-US">
              <a:latin typeface="Bligh"/>
              <a:cs typeface="Bligh" panose="020B0604020203020204" pitchFamily="34" charset="0"/>
            </a:endParaRPr>
          </a:p>
          <a:p>
            <a:pPr marL="457200" indent="-457200">
              <a:buFont typeface="Calibri"/>
              <a:buChar char="-"/>
            </a:pPr>
            <a:endParaRPr lang="en-US">
              <a:latin typeface="Bligh"/>
              <a:cs typeface="Bligh" panose="020B0604020203020204" pitchFamily="34" charset="0"/>
            </a:endParaRPr>
          </a:p>
          <a:p>
            <a:pPr marL="457200" indent="-457200">
              <a:buFont typeface="Calibri"/>
              <a:buChar char="-"/>
            </a:pPr>
            <a:endParaRPr lang="en-US">
              <a:latin typeface="Bligh"/>
              <a:cs typeface="Bligh" panose="020B0604020203020204" pitchFamily="34" charset="0"/>
            </a:endParaRPr>
          </a:p>
          <a:p>
            <a:pPr marL="457200" indent="-457200">
              <a:buFont typeface="Calibri"/>
              <a:buChar char="-"/>
            </a:pPr>
            <a:endParaRPr lang="en-US">
              <a:latin typeface="Bligh"/>
              <a:cs typeface="Bligh" panose="020B0604020203020204" pitchFamily="34" charset="0"/>
            </a:endParaRPr>
          </a:p>
          <a:p>
            <a:endParaRPr lang="nl-NL"/>
          </a:p>
        </p:txBody>
      </p:sp>
      <p:pic>
        <p:nvPicPr>
          <p:cNvPr id="3" name="Afbeelding 2" descr="Afbeelding met tekst, kaart, diagram, atlas&#10;&#10;Door AI gegenereerde inhoud is mogelijk onjuist.">
            <a:extLst>
              <a:ext uri="{FF2B5EF4-FFF2-40B4-BE49-F238E27FC236}">
                <a16:creationId xmlns:a16="http://schemas.microsoft.com/office/drawing/2014/main" id="{85DE9138-9695-045A-FCFA-E4334A4371F7}"/>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66877" y="703114"/>
            <a:ext cx="6323573" cy="5690747"/>
          </a:xfrm>
          <a:prstGeom prst="rect">
            <a:avLst/>
          </a:prstGeom>
          <a:noFill/>
          <a:ln>
            <a:noFill/>
          </a:ln>
        </p:spPr>
      </p:pic>
      <p:sp>
        <p:nvSpPr>
          <p:cNvPr id="6" name="Ster: 6 punten 5">
            <a:extLst>
              <a:ext uri="{FF2B5EF4-FFF2-40B4-BE49-F238E27FC236}">
                <a16:creationId xmlns:a16="http://schemas.microsoft.com/office/drawing/2014/main" id="{CFD9FF9B-4042-13A1-9F23-6A219A2FAF5A}"/>
              </a:ext>
            </a:extLst>
          </p:cNvPr>
          <p:cNvSpPr/>
          <p:nvPr/>
        </p:nvSpPr>
        <p:spPr>
          <a:xfrm>
            <a:off x="7262326" y="5112846"/>
            <a:ext cx="514830" cy="553358"/>
          </a:xfrm>
          <a:prstGeom prst="star6">
            <a:avLst>
              <a:gd name="adj" fmla="val 23313"/>
              <a:gd name="hf" fmla="val 1154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er: 6 punten 6">
            <a:extLst>
              <a:ext uri="{FF2B5EF4-FFF2-40B4-BE49-F238E27FC236}">
                <a16:creationId xmlns:a16="http://schemas.microsoft.com/office/drawing/2014/main" id="{E32761A9-FF2F-ABBC-8533-DE3188D781F3}"/>
              </a:ext>
            </a:extLst>
          </p:cNvPr>
          <p:cNvSpPr/>
          <p:nvPr/>
        </p:nvSpPr>
        <p:spPr>
          <a:xfrm>
            <a:off x="8055550" y="2965594"/>
            <a:ext cx="514830" cy="553358"/>
          </a:xfrm>
          <a:prstGeom prst="star6">
            <a:avLst>
              <a:gd name="adj" fmla="val 23313"/>
              <a:gd name="hf" fmla="val 1154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CC91A871-1520-39F5-5535-DCA84863934A}"/>
              </a:ext>
            </a:extLst>
          </p:cNvPr>
          <p:cNvSpPr txBox="1"/>
          <p:nvPr/>
        </p:nvSpPr>
        <p:spPr>
          <a:xfrm>
            <a:off x="8837670" y="2919108"/>
            <a:ext cx="2999502" cy="646331"/>
          </a:xfrm>
          <a:prstGeom prst="rect">
            <a:avLst/>
          </a:prstGeom>
          <a:noFill/>
        </p:spPr>
        <p:txBody>
          <a:bodyPr wrap="square" rtlCol="0">
            <a:spAutoFit/>
          </a:bodyPr>
          <a:lstStyle/>
          <a:p>
            <a:r>
              <a:rPr lang="nl-NL" dirty="0"/>
              <a:t>Zorgbegeleiding Uniek met Zuiderbos</a:t>
            </a:r>
          </a:p>
        </p:txBody>
      </p:sp>
      <p:sp>
        <p:nvSpPr>
          <p:cNvPr id="9" name="Stroomdiagram: Verbindingslijn 8">
            <a:extLst>
              <a:ext uri="{FF2B5EF4-FFF2-40B4-BE49-F238E27FC236}">
                <a16:creationId xmlns:a16="http://schemas.microsoft.com/office/drawing/2014/main" id="{812DA2BB-1AFB-1AEC-1F3A-B8C9E8773E7D}"/>
              </a:ext>
            </a:extLst>
          </p:cNvPr>
          <p:cNvSpPr/>
          <p:nvPr/>
        </p:nvSpPr>
        <p:spPr>
          <a:xfrm>
            <a:off x="5025358" y="3583905"/>
            <a:ext cx="457200" cy="457200"/>
          </a:xfrm>
          <a:prstGeom prst="flowChartConnec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11" name="Stroomdiagram: Verbindingslijn 10">
            <a:extLst>
              <a:ext uri="{FF2B5EF4-FFF2-40B4-BE49-F238E27FC236}">
                <a16:creationId xmlns:a16="http://schemas.microsoft.com/office/drawing/2014/main" id="{31DEFA04-E7DF-DBA2-BE16-EBE5C6CB95A8}"/>
              </a:ext>
            </a:extLst>
          </p:cNvPr>
          <p:cNvSpPr/>
          <p:nvPr/>
        </p:nvSpPr>
        <p:spPr>
          <a:xfrm>
            <a:off x="8059068" y="3753758"/>
            <a:ext cx="457200" cy="457200"/>
          </a:xfrm>
          <a:prstGeom prst="flowChartConnec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7F9BE187-5934-4C4E-EF21-5D37C852B070}"/>
              </a:ext>
            </a:extLst>
          </p:cNvPr>
          <p:cNvSpPr txBox="1"/>
          <p:nvPr/>
        </p:nvSpPr>
        <p:spPr>
          <a:xfrm>
            <a:off x="8818939" y="3768040"/>
            <a:ext cx="3064897" cy="369332"/>
          </a:xfrm>
          <a:prstGeom prst="rect">
            <a:avLst/>
          </a:prstGeom>
          <a:noFill/>
        </p:spPr>
        <p:txBody>
          <a:bodyPr wrap="square" rtlCol="0">
            <a:spAutoFit/>
          </a:bodyPr>
          <a:lstStyle/>
          <a:p>
            <a:r>
              <a:rPr lang="nl-NL" dirty="0"/>
              <a:t>ORO met SO Antoon van dijk </a:t>
            </a:r>
          </a:p>
        </p:txBody>
      </p:sp>
      <p:sp>
        <p:nvSpPr>
          <p:cNvPr id="17" name="Gelijkbenige driehoek 16">
            <a:extLst>
              <a:ext uri="{FF2B5EF4-FFF2-40B4-BE49-F238E27FC236}">
                <a16:creationId xmlns:a16="http://schemas.microsoft.com/office/drawing/2014/main" id="{7810C614-2DE0-41C3-1922-85F749BE02AD}"/>
              </a:ext>
            </a:extLst>
          </p:cNvPr>
          <p:cNvSpPr/>
          <p:nvPr/>
        </p:nvSpPr>
        <p:spPr>
          <a:xfrm>
            <a:off x="5578769" y="3837617"/>
            <a:ext cx="629607" cy="491387"/>
          </a:xfrm>
          <a:prstGeom prst="triangl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nl-NL"/>
          </a:p>
        </p:txBody>
      </p:sp>
      <p:sp>
        <p:nvSpPr>
          <p:cNvPr id="19" name="Gelijkbenige driehoek 18">
            <a:extLst>
              <a:ext uri="{FF2B5EF4-FFF2-40B4-BE49-F238E27FC236}">
                <a16:creationId xmlns:a16="http://schemas.microsoft.com/office/drawing/2014/main" id="{230B14E8-522E-A2F6-A8AA-095EEE7209FD}"/>
              </a:ext>
            </a:extLst>
          </p:cNvPr>
          <p:cNvSpPr/>
          <p:nvPr/>
        </p:nvSpPr>
        <p:spPr>
          <a:xfrm>
            <a:off x="7972864" y="4336202"/>
            <a:ext cx="629607" cy="491387"/>
          </a:xfrm>
          <a:prstGeom prst="triangl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nl-NL"/>
          </a:p>
        </p:txBody>
      </p:sp>
      <p:sp>
        <p:nvSpPr>
          <p:cNvPr id="21" name="Tekstvak 20">
            <a:extLst>
              <a:ext uri="{FF2B5EF4-FFF2-40B4-BE49-F238E27FC236}">
                <a16:creationId xmlns:a16="http://schemas.microsoft.com/office/drawing/2014/main" id="{46159C7B-9C0E-A892-D36B-D56E6E283FE7}"/>
              </a:ext>
            </a:extLst>
          </p:cNvPr>
          <p:cNvSpPr txBox="1"/>
          <p:nvPr/>
        </p:nvSpPr>
        <p:spPr>
          <a:xfrm>
            <a:off x="8837670" y="4371308"/>
            <a:ext cx="2999501" cy="369332"/>
          </a:xfrm>
          <a:prstGeom prst="rect">
            <a:avLst/>
          </a:prstGeom>
          <a:noFill/>
        </p:spPr>
        <p:txBody>
          <a:bodyPr wrap="square" rtlCol="0">
            <a:spAutoFit/>
          </a:bodyPr>
          <a:lstStyle/>
          <a:p>
            <a:r>
              <a:rPr lang="nl-NL" dirty="0" err="1"/>
              <a:t>Linq</a:t>
            </a:r>
            <a:r>
              <a:rPr lang="nl-NL" dirty="0"/>
              <a:t> met externe dienst SSOE</a:t>
            </a:r>
          </a:p>
        </p:txBody>
      </p:sp>
      <p:sp>
        <p:nvSpPr>
          <p:cNvPr id="23" name="Stroomdiagram: Proces 22">
            <a:extLst>
              <a:ext uri="{FF2B5EF4-FFF2-40B4-BE49-F238E27FC236}">
                <a16:creationId xmlns:a16="http://schemas.microsoft.com/office/drawing/2014/main" id="{9D76AF97-745A-B163-CC10-3AE73BA5ABC9}"/>
              </a:ext>
            </a:extLst>
          </p:cNvPr>
          <p:cNvSpPr/>
          <p:nvPr/>
        </p:nvSpPr>
        <p:spPr>
          <a:xfrm>
            <a:off x="2474259" y="4305948"/>
            <a:ext cx="384202" cy="363991"/>
          </a:xfrm>
          <a:prstGeom prst="flowChartProces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Stroomdiagram: Proces 24">
            <a:extLst>
              <a:ext uri="{FF2B5EF4-FFF2-40B4-BE49-F238E27FC236}">
                <a16:creationId xmlns:a16="http://schemas.microsoft.com/office/drawing/2014/main" id="{CF7689DE-D39F-C760-DD50-60682A5A8E47}"/>
              </a:ext>
            </a:extLst>
          </p:cNvPr>
          <p:cNvSpPr/>
          <p:nvPr/>
        </p:nvSpPr>
        <p:spPr>
          <a:xfrm>
            <a:off x="8106648" y="5092105"/>
            <a:ext cx="384202" cy="363991"/>
          </a:xfrm>
          <a:prstGeom prst="flowChartProces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Tekstvak 25">
            <a:extLst>
              <a:ext uri="{FF2B5EF4-FFF2-40B4-BE49-F238E27FC236}">
                <a16:creationId xmlns:a16="http://schemas.microsoft.com/office/drawing/2014/main" id="{C8D70C2F-EE44-A1F3-92D2-C391E5C95339}"/>
              </a:ext>
            </a:extLst>
          </p:cNvPr>
          <p:cNvSpPr txBox="1"/>
          <p:nvPr/>
        </p:nvSpPr>
        <p:spPr>
          <a:xfrm>
            <a:off x="8837670" y="5011386"/>
            <a:ext cx="2674044" cy="646331"/>
          </a:xfrm>
          <a:prstGeom prst="rect">
            <a:avLst/>
          </a:prstGeom>
          <a:noFill/>
        </p:spPr>
        <p:txBody>
          <a:bodyPr wrap="square" rtlCol="0">
            <a:spAutoFit/>
          </a:bodyPr>
          <a:lstStyle/>
          <a:p>
            <a:r>
              <a:rPr lang="nl-NL" dirty="0"/>
              <a:t>Lunet Geldrop met SBO vd </a:t>
            </a:r>
            <a:r>
              <a:rPr lang="nl-NL" dirty="0" err="1"/>
              <a:t>Putt</a:t>
            </a:r>
            <a:r>
              <a:rPr lang="nl-NL" dirty="0"/>
              <a:t> (in ontwikkeling)</a:t>
            </a:r>
          </a:p>
        </p:txBody>
      </p:sp>
      <p:sp>
        <p:nvSpPr>
          <p:cNvPr id="28" name="Tekstvak 27">
            <a:extLst>
              <a:ext uri="{FF2B5EF4-FFF2-40B4-BE49-F238E27FC236}">
                <a16:creationId xmlns:a16="http://schemas.microsoft.com/office/drawing/2014/main" id="{905A2EC8-AFC0-E1A5-7359-7570D45C9E9B}"/>
              </a:ext>
            </a:extLst>
          </p:cNvPr>
          <p:cNvSpPr txBox="1"/>
          <p:nvPr/>
        </p:nvSpPr>
        <p:spPr>
          <a:xfrm>
            <a:off x="607699" y="977088"/>
            <a:ext cx="8041928" cy="1723549"/>
          </a:xfrm>
          <a:prstGeom prst="rect">
            <a:avLst/>
          </a:prstGeom>
          <a:noFill/>
        </p:spPr>
        <p:txBody>
          <a:bodyPr wrap="square" lIns="0" tIns="0" rIns="0" bIns="0" rtlCol="0" anchor="t">
            <a:spAutoFit/>
          </a:bodyPr>
          <a:lstStyle/>
          <a:p>
            <a:r>
              <a:rPr lang="en-US" sz="2800" b="1" dirty="0">
                <a:solidFill>
                  <a:srgbClr val="575651"/>
                </a:solidFill>
                <a:latin typeface="Bligh"/>
                <a:cs typeface="Bligh" panose="020B0604020203020204" pitchFamily="34" charset="0"/>
              </a:rPr>
              <a:t>5. OZA-</a:t>
            </a:r>
            <a:r>
              <a:rPr lang="en-US" sz="2800" b="1" dirty="0" err="1">
                <a:solidFill>
                  <a:srgbClr val="575651"/>
                </a:solidFill>
                <a:latin typeface="Bligh"/>
                <a:cs typeface="Bligh" panose="020B0604020203020204" pitchFamily="34" charset="0"/>
              </a:rPr>
              <a:t>initiatieven</a:t>
            </a:r>
            <a:r>
              <a:rPr lang="en-US" sz="2800" b="1" dirty="0">
                <a:solidFill>
                  <a:srgbClr val="575651"/>
                </a:solidFill>
                <a:latin typeface="Bligh"/>
                <a:cs typeface="Bligh" panose="020B0604020203020204" pitchFamily="34" charset="0"/>
              </a:rPr>
              <a:t> </a:t>
            </a:r>
          </a:p>
          <a:p>
            <a:endParaRPr lang="en-US" sz="2800" b="1" dirty="0">
              <a:solidFill>
                <a:srgbClr val="575651"/>
              </a:solidFill>
              <a:latin typeface="Bligh"/>
              <a:cs typeface="Bligh" panose="020B0604020203020204" pitchFamily="34" charset="0"/>
            </a:endParaRPr>
          </a:p>
          <a:p>
            <a:endParaRPr lang="en-US" sz="2800" b="1" dirty="0">
              <a:solidFill>
                <a:srgbClr val="575651"/>
              </a:solidFill>
              <a:latin typeface="Bligh"/>
              <a:cs typeface="Bligh" panose="020B0604020203020204" pitchFamily="34" charset="0"/>
            </a:endParaRPr>
          </a:p>
          <a:p>
            <a:pPr marL="457200" indent="-457200">
              <a:buFont typeface="Calibri"/>
              <a:buChar char="-"/>
            </a:pPr>
            <a:endParaRPr lang="en-US" sz="2800" b="1" dirty="0">
              <a:solidFill>
                <a:srgbClr val="575651"/>
              </a:solidFill>
              <a:latin typeface="Bligh"/>
              <a:cs typeface="Bligh" panose="020B0604020203020204" pitchFamily="34" charset="0"/>
            </a:endParaRPr>
          </a:p>
        </p:txBody>
      </p:sp>
    </p:spTree>
    <p:extLst>
      <p:ext uri="{BB962C8B-B14F-4D97-AF65-F5344CB8AC3E}">
        <p14:creationId xmlns:p14="http://schemas.microsoft.com/office/powerpoint/2010/main" val="3253221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B082D-F5D6-05DD-5888-69C4214E14C6}"/>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FB8DE458-2697-D405-AAE6-90F929CB424B}"/>
              </a:ext>
            </a:extLst>
          </p:cNvPr>
          <p:cNvSpPr/>
          <p:nvPr/>
        </p:nvSpPr>
        <p:spPr>
          <a:xfrm>
            <a:off x="0" y="3626"/>
            <a:ext cx="12192000" cy="6854374"/>
          </a:xfrm>
          <a:prstGeom prst="rect">
            <a:avLst/>
          </a:prstGeom>
          <a:solidFill>
            <a:srgbClr val="FEF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Graphic 17">
            <a:extLst>
              <a:ext uri="{FF2B5EF4-FFF2-40B4-BE49-F238E27FC236}">
                <a16:creationId xmlns:a16="http://schemas.microsoft.com/office/drawing/2014/main" id="{4ECF9714-62CB-452C-D478-DD78292FD2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06088" y="3825269"/>
            <a:ext cx="887227" cy="887227"/>
          </a:xfrm>
          <a:prstGeom prst="rect">
            <a:avLst/>
          </a:prstGeom>
        </p:spPr>
      </p:pic>
      <p:pic>
        <p:nvPicPr>
          <p:cNvPr id="22" name="Graphic 21">
            <a:extLst>
              <a:ext uri="{FF2B5EF4-FFF2-40B4-BE49-F238E27FC236}">
                <a16:creationId xmlns:a16="http://schemas.microsoft.com/office/drawing/2014/main" id="{038598F1-54D0-3304-D4E7-7DF5483130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90646" y="1653844"/>
            <a:ext cx="1681506" cy="1681506"/>
          </a:xfrm>
          <a:prstGeom prst="rect">
            <a:avLst/>
          </a:prstGeom>
        </p:spPr>
      </p:pic>
      <p:pic>
        <p:nvPicPr>
          <p:cNvPr id="3" name="Afbeelding 2">
            <a:extLst>
              <a:ext uri="{FF2B5EF4-FFF2-40B4-BE49-F238E27FC236}">
                <a16:creationId xmlns:a16="http://schemas.microsoft.com/office/drawing/2014/main" id="{ACCB79A6-132F-C3C8-29EC-DF9A918C631D}"/>
              </a:ext>
            </a:extLst>
          </p:cNvPr>
          <p:cNvPicPr>
            <a:picLocks noChangeAspect="1"/>
          </p:cNvPicPr>
          <p:nvPr/>
        </p:nvPicPr>
        <p:blipFill>
          <a:blip r:embed="rId7"/>
          <a:stretch>
            <a:fillRect/>
          </a:stretch>
        </p:blipFill>
        <p:spPr>
          <a:xfrm>
            <a:off x="829740" y="184029"/>
            <a:ext cx="10532519" cy="6489941"/>
          </a:xfrm>
          <a:prstGeom prst="rect">
            <a:avLst/>
          </a:prstGeom>
        </p:spPr>
      </p:pic>
      <p:pic>
        <p:nvPicPr>
          <p:cNvPr id="6" name="Afbeelding 5">
            <a:extLst>
              <a:ext uri="{FF2B5EF4-FFF2-40B4-BE49-F238E27FC236}">
                <a16:creationId xmlns:a16="http://schemas.microsoft.com/office/drawing/2014/main" id="{6A7DE389-0AC4-8225-72F4-9410C8D7F392}"/>
              </a:ext>
            </a:extLst>
          </p:cNvPr>
          <p:cNvPicPr>
            <a:picLocks noChangeAspect="1"/>
          </p:cNvPicPr>
          <p:nvPr/>
        </p:nvPicPr>
        <p:blipFill>
          <a:blip r:embed="rId8"/>
          <a:stretch>
            <a:fillRect/>
          </a:stretch>
        </p:blipFill>
        <p:spPr>
          <a:xfrm>
            <a:off x="6304232" y="5321398"/>
            <a:ext cx="5201856" cy="818810"/>
          </a:xfrm>
          <a:prstGeom prst="rect">
            <a:avLst/>
          </a:prstGeom>
        </p:spPr>
      </p:pic>
    </p:spTree>
    <p:extLst>
      <p:ext uri="{BB962C8B-B14F-4D97-AF65-F5344CB8AC3E}">
        <p14:creationId xmlns:p14="http://schemas.microsoft.com/office/powerpoint/2010/main" val="2643909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E1F77-A445-BA97-87D3-A52EF733B141}"/>
            </a:ext>
          </a:extLst>
        </p:cNvPr>
        <p:cNvGrpSpPr/>
        <p:nvPr/>
      </p:nvGrpSpPr>
      <p:grpSpPr>
        <a:xfrm>
          <a:off x="0" y="0"/>
          <a:ext cx="0" cy="0"/>
          <a:chOff x="0" y="0"/>
          <a:chExt cx="0" cy="0"/>
        </a:xfrm>
      </p:grpSpPr>
      <p:grpSp>
        <p:nvGrpSpPr>
          <p:cNvPr id="15" name="Groep 14">
            <a:extLst>
              <a:ext uri="{FF2B5EF4-FFF2-40B4-BE49-F238E27FC236}">
                <a16:creationId xmlns:a16="http://schemas.microsoft.com/office/drawing/2014/main" id="{8E489BAB-CBFA-DE03-A258-FBB7859CAD7B}"/>
              </a:ext>
            </a:extLst>
          </p:cNvPr>
          <p:cNvGrpSpPr/>
          <p:nvPr/>
        </p:nvGrpSpPr>
        <p:grpSpPr>
          <a:xfrm>
            <a:off x="0" y="39864"/>
            <a:ext cx="12192000" cy="6858000"/>
            <a:chOff x="0" y="0"/>
            <a:chExt cx="12192000" cy="6858000"/>
          </a:xfrm>
        </p:grpSpPr>
        <p:pic>
          <p:nvPicPr>
            <p:cNvPr id="10" name="Afbeelding 9">
              <a:extLst>
                <a:ext uri="{FF2B5EF4-FFF2-40B4-BE49-F238E27FC236}">
                  <a16:creationId xmlns:a16="http://schemas.microsoft.com/office/drawing/2014/main" id="{F8A3DF4F-3D87-7DDC-FB05-179960D8CAF3}"/>
                </a:ext>
              </a:extLst>
            </p:cNvPr>
            <p:cNvPicPr>
              <a:picLocks noChangeAspect="1"/>
            </p:cNvPicPr>
            <p:nvPr/>
          </p:nvPicPr>
          <p:blipFill>
            <a:blip r:embed="rId3"/>
            <a:stretch>
              <a:fillRect/>
            </a:stretch>
          </p:blipFill>
          <p:spPr>
            <a:xfrm>
              <a:off x="0" y="0"/>
              <a:ext cx="12192000" cy="6858000"/>
            </a:xfrm>
            <a:prstGeom prst="rect">
              <a:avLst/>
            </a:prstGeom>
          </p:spPr>
        </p:pic>
        <p:pic>
          <p:nvPicPr>
            <p:cNvPr id="14" name="Afbeelding 13">
              <a:extLst>
                <a:ext uri="{FF2B5EF4-FFF2-40B4-BE49-F238E27FC236}">
                  <a16:creationId xmlns:a16="http://schemas.microsoft.com/office/drawing/2014/main" id="{87C295E3-C2C0-0725-349A-40031D0FB88F}"/>
                </a:ext>
              </a:extLst>
            </p:cNvPr>
            <p:cNvPicPr>
              <a:picLocks noChangeAspect="1"/>
            </p:cNvPicPr>
            <p:nvPr/>
          </p:nvPicPr>
          <p:blipFill>
            <a:blip r:embed="rId4"/>
            <a:stretch>
              <a:fillRect/>
            </a:stretch>
          </p:blipFill>
          <p:spPr>
            <a:xfrm>
              <a:off x="242727" y="243389"/>
              <a:ext cx="2764826" cy="434752"/>
            </a:xfrm>
            <a:prstGeom prst="rect">
              <a:avLst/>
            </a:prstGeom>
          </p:spPr>
        </p:pic>
      </p:grpSp>
      <p:pic>
        <p:nvPicPr>
          <p:cNvPr id="16" name="Graphic 15">
            <a:extLst>
              <a:ext uri="{FF2B5EF4-FFF2-40B4-BE49-F238E27FC236}">
                <a16:creationId xmlns:a16="http://schemas.microsoft.com/office/drawing/2014/main" id="{E172BBE3-CC5A-855A-1B22-705BED8E5F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619330">
            <a:off x="448135" y="1729181"/>
            <a:ext cx="481637" cy="599934"/>
          </a:xfrm>
          <a:prstGeom prst="rect">
            <a:avLst/>
          </a:prstGeom>
        </p:spPr>
      </p:pic>
      <p:pic>
        <p:nvPicPr>
          <p:cNvPr id="18" name="Graphic 17">
            <a:extLst>
              <a:ext uri="{FF2B5EF4-FFF2-40B4-BE49-F238E27FC236}">
                <a16:creationId xmlns:a16="http://schemas.microsoft.com/office/drawing/2014/main" id="{4ECFD883-C2CA-2952-BF4A-AFEC14E8FD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12549" y="-92128"/>
            <a:ext cx="887227" cy="887227"/>
          </a:xfrm>
          <a:prstGeom prst="rect">
            <a:avLst/>
          </a:prstGeom>
        </p:spPr>
      </p:pic>
      <p:pic>
        <p:nvPicPr>
          <p:cNvPr id="20" name="Graphic 19">
            <a:extLst>
              <a:ext uri="{FF2B5EF4-FFF2-40B4-BE49-F238E27FC236}">
                <a16:creationId xmlns:a16="http://schemas.microsoft.com/office/drawing/2014/main" id="{D5F91E47-7632-12E9-E219-8C0157D4DF2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54964" y="562388"/>
            <a:ext cx="2222292" cy="2222292"/>
          </a:xfrm>
          <a:prstGeom prst="rect">
            <a:avLst/>
          </a:prstGeom>
        </p:spPr>
      </p:pic>
      <p:pic>
        <p:nvPicPr>
          <p:cNvPr id="22" name="Graphic 21">
            <a:extLst>
              <a:ext uri="{FF2B5EF4-FFF2-40B4-BE49-F238E27FC236}">
                <a16:creationId xmlns:a16="http://schemas.microsoft.com/office/drawing/2014/main" id="{E894E012-CDA5-119F-82D7-DBD726D5210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67977" y="6260636"/>
            <a:ext cx="1681506" cy="1681506"/>
          </a:xfrm>
          <a:prstGeom prst="rect">
            <a:avLst/>
          </a:prstGeom>
        </p:spPr>
      </p:pic>
      <p:sp>
        <p:nvSpPr>
          <p:cNvPr id="3" name="Tekstvak 4">
            <a:extLst>
              <a:ext uri="{FF2B5EF4-FFF2-40B4-BE49-F238E27FC236}">
                <a16:creationId xmlns:a16="http://schemas.microsoft.com/office/drawing/2014/main" id="{B1034091-C33C-6C03-59F2-BCCEF3B616B2}"/>
              </a:ext>
            </a:extLst>
          </p:cNvPr>
          <p:cNvSpPr txBox="1"/>
          <p:nvPr/>
        </p:nvSpPr>
        <p:spPr>
          <a:xfrm>
            <a:off x="1203741" y="1287751"/>
            <a:ext cx="8041928" cy="430887"/>
          </a:xfrm>
          <a:prstGeom prst="rect">
            <a:avLst/>
          </a:prstGeom>
          <a:noFill/>
        </p:spPr>
        <p:txBody>
          <a:bodyPr wrap="square" lIns="0" tIns="0" rIns="0" bIns="0" rtlCol="0" anchor="t">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575651"/>
                </a:solidFill>
                <a:latin typeface="Bligh"/>
                <a:cs typeface="Bligh" panose="020B0604020203020204" pitchFamily="34" charset="0"/>
              </a:rPr>
              <a:t>7. </a:t>
            </a:r>
            <a:r>
              <a:rPr lang="en-US" sz="2800" b="1" dirty="0" err="1">
                <a:solidFill>
                  <a:srgbClr val="575651"/>
                </a:solidFill>
                <a:latin typeface="Bligh"/>
                <a:cs typeface="Bligh" panose="020B0604020203020204" pitchFamily="34" charset="0"/>
              </a:rPr>
              <a:t>Financiën</a:t>
            </a:r>
            <a:r>
              <a:rPr lang="en-US" sz="2800" b="1" dirty="0">
                <a:solidFill>
                  <a:srgbClr val="575651"/>
                </a:solidFill>
                <a:latin typeface="Bligh"/>
                <a:cs typeface="Bligh" panose="020B0604020203020204" pitchFamily="34" charset="0"/>
              </a:rPr>
              <a:t> </a:t>
            </a:r>
          </a:p>
        </p:txBody>
      </p:sp>
      <p:sp>
        <p:nvSpPr>
          <p:cNvPr id="2" name="TextBox 1">
            <a:extLst>
              <a:ext uri="{FF2B5EF4-FFF2-40B4-BE49-F238E27FC236}">
                <a16:creationId xmlns:a16="http://schemas.microsoft.com/office/drawing/2014/main" id="{5ECAF450-E4BC-1618-1C22-566DB72158C0}"/>
              </a:ext>
            </a:extLst>
          </p:cNvPr>
          <p:cNvSpPr txBox="1"/>
          <p:nvPr/>
        </p:nvSpPr>
        <p:spPr>
          <a:xfrm>
            <a:off x="1004455" y="2102157"/>
            <a:ext cx="9968346"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noProof="0" dirty="0">
                <a:solidFill>
                  <a:srgbClr val="575651"/>
                </a:solidFill>
                <a:latin typeface="Bligh" panose="020B0604020203020204" pitchFamily="34" charset="0"/>
                <a:ea typeface="Calibri"/>
                <a:cs typeface="Bligh" panose="020B0604020203020204" pitchFamily="34" charset="0"/>
              </a:rPr>
              <a:t>Afspraken: </a:t>
            </a:r>
          </a:p>
          <a:p>
            <a:endParaRPr lang="nl-NL" b="1" noProof="0" dirty="0">
              <a:solidFill>
                <a:srgbClr val="575651"/>
              </a:solidFill>
              <a:latin typeface="Bligh" panose="020B0604020203020204" pitchFamily="34" charset="0"/>
              <a:ea typeface="Calibri"/>
              <a:cs typeface="Bligh" panose="020B0604020203020204" pitchFamily="34" charset="0"/>
            </a:endParaRPr>
          </a:p>
          <a:p>
            <a:pPr marL="285750" indent="-285750">
              <a:buFont typeface="Calibri"/>
              <a:buChar char="-"/>
            </a:pPr>
            <a:r>
              <a:rPr lang="nl-NL" noProof="0" dirty="0">
                <a:solidFill>
                  <a:srgbClr val="575651"/>
                </a:solidFill>
                <a:latin typeface="Bligh" panose="020B0604020203020204" pitchFamily="34" charset="0"/>
                <a:ea typeface="Calibri"/>
                <a:cs typeface="Bligh" panose="020B0604020203020204" pitchFamily="34" charset="0"/>
              </a:rPr>
              <a:t>Wanneer kind ingeschreven wordt op gespecialiseerd onderwijs dan TLV OZA aanvragen</a:t>
            </a:r>
          </a:p>
          <a:p>
            <a:pPr marL="285750" indent="-285750">
              <a:buFont typeface="Calibri"/>
              <a:buChar char="-"/>
            </a:pPr>
            <a:endParaRPr lang="nl-NL" noProof="0" dirty="0">
              <a:solidFill>
                <a:srgbClr val="575651"/>
              </a:solidFill>
              <a:latin typeface="Bligh" panose="020B0604020203020204" pitchFamily="34" charset="0"/>
              <a:ea typeface="Calibri"/>
              <a:cs typeface="Bligh" panose="020B0604020203020204" pitchFamily="34" charset="0"/>
            </a:endParaRPr>
          </a:p>
          <a:p>
            <a:pPr marL="285750" indent="-285750">
              <a:buFont typeface="Calibri"/>
              <a:buChar char="-"/>
            </a:pPr>
            <a:r>
              <a:rPr lang="nl-NL" noProof="0" dirty="0">
                <a:solidFill>
                  <a:srgbClr val="575651"/>
                </a:solidFill>
                <a:latin typeface="Bligh" panose="020B0604020203020204" pitchFamily="34" charset="0"/>
                <a:ea typeface="Calibri"/>
                <a:cs typeface="Bligh" panose="020B0604020203020204" pitchFamily="34" charset="0"/>
              </a:rPr>
              <a:t>Wanneer het ingeschreven wordt op regulier onderwijs dan OZA maatwerk aanvragen</a:t>
            </a:r>
          </a:p>
          <a:p>
            <a:pPr marL="285750" indent="-285750">
              <a:buFont typeface="Calibri"/>
              <a:buChar char="-"/>
            </a:pPr>
            <a:endParaRPr lang="nl-NL" noProof="0" dirty="0">
              <a:solidFill>
                <a:srgbClr val="575651"/>
              </a:solidFill>
              <a:latin typeface="Bligh" panose="020B0604020203020204" pitchFamily="34" charset="0"/>
              <a:ea typeface="Calibri"/>
              <a:cs typeface="Bligh" panose="020B0604020203020204" pitchFamily="34" charset="0"/>
            </a:endParaRPr>
          </a:p>
          <a:p>
            <a:pPr marL="285750" indent="-285750">
              <a:buFont typeface="Calibri"/>
              <a:buChar char="-"/>
            </a:pPr>
            <a:r>
              <a:rPr lang="nl-NL" noProof="0" dirty="0">
                <a:solidFill>
                  <a:srgbClr val="575651"/>
                </a:solidFill>
                <a:latin typeface="Bligh" panose="020B0604020203020204" pitchFamily="34" charset="0"/>
                <a:ea typeface="Calibri"/>
                <a:cs typeface="Bligh" panose="020B0604020203020204" pitchFamily="34" charset="0"/>
              </a:rPr>
              <a:t>Voor zorgdeel is sprake van indicatie vanuit jeugdhulp of WLZ-indicatie</a:t>
            </a:r>
          </a:p>
          <a:p>
            <a:pPr marL="285750" indent="-285750">
              <a:buFont typeface="Calibri"/>
              <a:buChar char="-"/>
            </a:pPr>
            <a:endParaRPr lang="nl-NL" noProof="0" dirty="0">
              <a:solidFill>
                <a:srgbClr val="575651"/>
              </a:solidFill>
              <a:latin typeface="Bligh" panose="020B0604020203020204" pitchFamily="34" charset="0"/>
              <a:ea typeface="Calibri"/>
              <a:cs typeface="Bligh" panose="020B0604020203020204" pitchFamily="34" charset="0"/>
            </a:endParaRPr>
          </a:p>
          <a:p>
            <a:pPr marL="285750" indent="-285750">
              <a:buFont typeface="Calibri"/>
              <a:buChar char="-"/>
            </a:pPr>
            <a:r>
              <a:rPr lang="nl-NL" noProof="0" dirty="0">
                <a:solidFill>
                  <a:srgbClr val="575651"/>
                </a:solidFill>
                <a:latin typeface="Bligh" panose="020B0604020203020204" pitchFamily="34" charset="0"/>
                <a:ea typeface="Calibri"/>
                <a:cs typeface="Bligh" panose="020B0604020203020204" pitchFamily="34" charset="0"/>
              </a:rPr>
              <a:t>Vanuit budget SWV wordt leerkracht betaald op de zorglocatie</a:t>
            </a:r>
          </a:p>
          <a:p>
            <a:pPr marL="285750" indent="-285750">
              <a:buFont typeface="Calibri"/>
              <a:buChar char="-"/>
            </a:pPr>
            <a:endParaRPr lang="nl-NL" noProof="0" dirty="0">
              <a:solidFill>
                <a:srgbClr val="575651"/>
              </a:solidFill>
              <a:latin typeface="Bligh" panose="020B0604020203020204" pitchFamily="34" charset="0"/>
              <a:ea typeface="Calibri"/>
              <a:cs typeface="Bligh" panose="020B0604020203020204" pitchFamily="34" charset="0"/>
            </a:endParaRPr>
          </a:p>
          <a:p>
            <a:endParaRPr lang="nl-NL" b="1" noProof="0" dirty="0">
              <a:solidFill>
                <a:srgbClr val="575651"/>
              </a:solidFill>
              <a:latin typeface="Bligh" panose="020B0604020203020204" pitchFamily="34" charset="0"/>
              <a:ea typeface="Calibri"/>
              <a:cs typeface="Bligh" panose="020B0604020203020204" pitchFamily="34" charset="0"/>
            </a:endParaRPr>
          </a:p>
          <a:p>
            <a:r>
              <a:rPr lang="nl-NL" b="1" noProof="0" dirty="0">
                <a:solidFill>
                  <a:srgbClr val="575651"/>
                </a:solidFill>
                <a:latin typeface="Bligh" panose="020B0604020203020204" pitchFamily="34" charset="0"/>
                <a:ea typeface="Calibri"/>
                <a:cs typeface="Bligh" panose="020B0604020203020204" pitchFamily="34" charset="0"/>
              </a:rPr>
              <a:t>Openstaand vraagstuk: </a:t>
            </a:r>
          </a:p>
          <a:p>
            <a:endParaRPr lang="nl-NL" b="1" noProof="0" dirty="0">
              <a:solidFill>
                <a:srgbClr val="575651"/>
              </a:solidFill>
              <a:latin typeface="Bligh" panose="020B0604020203020204" pitchFamily="34" charset="0"/>
              <a:ea typeface="Calibri"/>
              <a:cs typeface="Bligh" panose="020B0604020203020204" pitchFamily="34" charset="0"/>
            </a:endParaRPr>
          </a:p>
          <a:p>
            <a:r>
              <a:rPr lang="nl-NL" dirty="0">
                <a:solidFill>
                  <a:srgbClr val="575651"/>
                </a:solidFill>
                <a:latin typeface="Bligh" panose="020B0604020203020204" pitchFamily="34" charset="0"/>
                <a:ea typeface="Calibri"/>
                <a:cs typeface="Bligh" panose="020B0604020203020204" pitchFamily="34" charset="0"/>
              </a:rPr>
              <a:t>D</a:t>
            </a:r>
            <a:r>
              <a:rPr lang="nl-NL" noProof="0" dirty="0">
                <a:solidFill>
                  <a:srgbClr val="575651"/>
                </a:solidFill>
                <a:latin typeface="Bligh" panose="020B0604020203020204" pitchFamily="34" charset="0"/>
                <a:ea typeface="Calibri"/>
                <a:cs typeface="Bligh" panose="020B0604020203020204" pitchFamily="34" charset="0"/>
              </a:rPr>
              <a:t>e verschillende fases van opbouw en de verdeling van middelen (onderwijs/ jeugdhulp) hierin.  </a:t>
            </a:r>
          </a:p>
          <a:p>
            <a:pPr marL="285750" indent="-285750">
              <a:buFont typeface="Calibri"/>
              <a:buChar char="-"/>
            </a:pPr>
            <a:endParaRPr lang="en-US">
              <a:ea typeface="Calibri"/>
              <a:cs typeface="Calibri"/>
            </a:endParaRPr>
          </a:p>
          <a:p>
            <a:pPr marL="285750" indent="-285750">
              <a:buFont typeface="Calibri"/>
              <a:buChar char="-"/>
            </a:pPr>
            <a:endParaRPr lang="en-US">
              <a:ea typeface="Calibri"/>
              <a:cs typeface="Calibri"/>
            </a:endParaRPr>
          </a:p>
          <a:p>
            <a:pPr marL="285750" indent="-285750">
              <a:buFont typeface="Calibri"/>
              <a:buChar char="-"/>
            </a:pPr>
            <a:endParaRPr lang="en-US">
              <a:ea typeface="Calibri"/>
              <a:cs typeface="Calibri"/>
            </a:endParaRPr>
          </a:p>
          <a:p>
            <a:pPr marL="285750" indent="-285750">
              <a:buFont typeface="Calibri"/>
              <a:buChar char="-"/>
            </a:pPr>
            <a:endParaRPr lang="en-US">
              <a:ea typeface="Calibri"/>
              <a:cs typeface="Calibri"/>
            </a:endParaRPr>
          </a:p>
        </p:txBody>
      </p:sp>
    </p:spTree>
    <p:extLst>
      <p:ext uri="{BB962C8B-B14F-4D97-AF65-F5344CB8AC3E}">
        <p14:creationId xmlns:p14="http://schemas.microsoft.com/office/powerpoint/2010/main" val="2687411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0E3C9-51FC-955A-0EBF-4CE0C253303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39DA8EA-685D-5D6C-1DB3-294B6E0D7022}"/>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A351E82F-5AF6-6029-006E-13C80E2C56D6}"/>
              </a:ext>
            </a:extLst>
          </p:cNvPr>
          <p:cNvSpPr>
            <a:spLocks noGrp="1"/>
          </p:cNvSpPr>
          <p:nvPr>
            <p:ph type="subTitle" idx="1"/>
          </p:nvPr>
        </p:nvSpPr>
        <p:spPr/>
        <p:txBody>
          <a:bodyPr/>
          <a:lstStyle/>
          <a:p>
            <a:endParaRPr lang="nl-NL"/>
          </a:p>
        </p:txBody>
      </p:sp>
      <p:grpSp>
        <p:nvGrpSpPr>
          <p:cNvPr id="15" name="Groep 14">
            <a:extLst>
              <a:ext uri="{FF2B5EF4-FFF2-40B4-BE49-F238E27FC236}">
                <a16:creationId xmlns:a16="http://schemas.microsoft.com/office/drawing/2014/main" id="{EBC46ADC-FF6E-DACB-12AF-D4E7A67BD1DA}"/>
              </a:ext>
            </a:extLst>
          </p:cNvPr>
          <p:cNvGrpSpPr/>
          <p:nvPr/>
        </p:nvGrpSpPr>
        <p:grpSpPr>
          <a:xfrm>
            <a:off x="10889" y="0"/>
            <a:ext cx="12192000" cy="6858000"/>
            <a:chOff x="0" y="0"/>
            <a:chExt cx="12192000" cy="6858000"/>
          </a:xfrm>
        </p:grpSpPr>
        <p:pic>
          <p:nvPicPr>
            <p:cNvPr id="10" name="Afbeelding 9">
              <a:extLst>
                <a:ext uri="{FF2B5EF4-FFF2-40B4-BE49-F238E27FC236}">
                  <a16:creationId xmlns:a16="http://schemas.microsoft.com/office/drawing/2014/main" id="{83FC0F34-8CF1-D40E-8592-3DAB37FAA109}"/>
                </a:ext>
              </a:extLst>
            </p:cNvPr>
            <p:cNvPicPr>
              <a:picLocks noChangeAspect="1"/>
            </p:cNvPicPr>
            <p:nvPr/>
          </p:nvPicPr>
          <p:blipFill>
            <a:blip r:embed="rId3"/>
            <a:stretch>
              <a:fillRect/>
            </a:stretch>
          </p:blipFill>
          <p:spPr>
            <a:xfrm>
              <a:off x="0" y="0"/>
              <a:ext cx="12192000" cy="6858000"/>
            </a:xfrm>
            <a:prstGeom prst="rect">
              <a:avLst/>
            </a:prstGeom>
          </p:spPr>
        </p:pic>
        <p:pic>
          <p:nvPicPr>
            <p:cNvPr id="14" name="Afbeelding 13">
              <a:extLst>
                <a:ext uri="{FF2B5EF4-FFF2-40B4-BE49-F238E27FC236}">
                  <a16:creationId xmlns:a16="http://schemas.microsoft.com/office/drawing/2014/main" id="{81FCBD36-F507-DE6A-62B9-6F48F3EE5C99}"/>
                </a:ext>
              </a:extLst>
            </p:cNvPr>
            <p:cNvPicPr>
              <a:picLocks noChangeAspect="1"/>
            </p:cNvPicPr>
            <p:nvPr/>
          </p:nvPicPr>
          <p:blipFill>
            <a:blip r:embed="rId4"/>
            <a:stretch>
              <a:fillRect/>
            </a:stretch>
          </p:blipFill>
          <p:spPr>
            <a:xfrm>
              <a:off x="242727" y="243389"/>
              <a:ext cx="2764826" cy="434752"/>
            </a:xfrm>
            <a:prstGeom prst="rect">
              <a:avLst/>
            </a:prstGeom>
          </p:spPr>
        </p:pic>
      </p:grpSp>
      <p:sp>
        <p:nvSpPr>
          <p:cNvPr id="17" name="Tekstvak 16">
            <a:extLst>
              <a:ext uri="{FF2B5EF4-FFF2-40B4-BE49-F238E27FC236}">
                <a16:creationId xmlns:a16="http://schemas.microsoft.com/office/drawing/2014/main" id="{2D1BAA13-2384-05A1-38DC-F946BB6EE275}"/>
              </a:ext>
            </a:extLst>
          </p:cNvPr>
          <p:cNvSpPr txBox="1"/>
          <p:nvPr/>
        </p:nvSpPr>
        <p:spPr>
          <a:xfrm>
            <a:off x="1136304" y="4465813"/>
            <a:ext cx="8617296" cy="1754326"/>
          </a:xfrm>
          <a:prstGeom prst="rect">
            <a:avLst/>
          </a:prstGeom>
          <a:noFill/>
        </p:spPr>
        <p:txBody>
          <a:bodyPr wrap="square" lIns="0" tIns="45720" rIns="91440" bIns="45720" rtlCol="0" anchor="t">
            <a:spAutoFit/>
          </a:bodyPr>
          <a:lstStyle/>
          <a:p>
            <a:r>
              <a:rPr lang="nl-NL" sz="5400" b="1" err="1">
                <a:solidFill>
                  <a:srgbClr val="575651"/>
                </a:solidFill>
                <a:latin typeface="Bligh"/>
                <a:cs typeface="Bligh" panose="020B0604020203020204" pitchFamily="34" charset="77"/>
              </a:rPr>
              <a:t>Pitches</a:t>
            </a:r>
            <a:r>
              <a:rPr lang="nl-NL" sz="5400" b="1">
                <a:solidFill>
                  <a:srgbClr val="575651"/>
                </a:solidFill>
                <a:latin typeface="Bligh"/>
                <a:cs typeface="Bligh" panose="020B0604020203020204" pitchFamily="34" charset="77"/>
              </a:rPr>
              <a:t> van 3 lopende </a:t>
            </a:r>
            <a:endParaRPr lang="nl-NL" sz="5400" b="1" dirty="0">
              <a:solidFill>
                <a:srgbClr val="575651"/>
              </a:solidFill>
              <a:latin typeface="Bligh"/>
              <a:cs typeface="Bligh" panose="020B0604020203020204" pitchFamily="34" charset="77"/>
            </a:endParaRPr>
          </a:p>
          <a:p>
            <a:r>
              <a:rPr lang="nl-NL" sz="5400" b="1">
                <a:solidFill>
                  <a:srgbClr val="575651"/>
                </a:solidFill>
                <a:latin typeface="Bligh"/>
                <a:cs typeface="Bligh" panose="020B0604020203020204" pitchFamily="34" charset="77"/>
              </a:rPr>
              <a:t>OZA-initiatieven </a:t>
            </a:r>
            <a:endParaRPr lang="nl-NL" sz="5400" b="1">
              <a:solidFill>
                <a:srgbClr val="575651"/>
              </a:solidFill>
              <a:latin typeface="Bligh" panose="020B0604020203020204" pitchFamily="34" charset="77"/>
              <a:cs typeface="Bligh" panose="020B0604020203020204" pitchFamily="34" charset="77"/>
            </a:endParaRPr>
          </a:p>
        </p:txBody>
      </p:sp>
      <p:sp>
        <p:nvSpPr>
          <p:cNvPr id="19" name="Tekstvak 18">
            <a:extLst>
              <a:ext uri="{FF2B5EF4-FFF2-40B4-BE49-F238E27FC236}">
                <a16:creationId xmlns:a16="http://schemas.microsoft.com/office/drawing/2014/main" id="{5BCF089B-B0ED-919C-45AA-BC02AED69BC5}"/>
              </a:ext>
            </a:extLst>
          </p:cNvPr>
          <p:cNvSpPr txBox="1"/>
          <p:nvPr/>
        </p:nvSpPr>
        <p:spPr>
          <a:xfrm>
            <a:off x="1136395" y="3922633"/>
            <a:ext cx="10066713" cy="430887"/>
          </a:xfrm>
          <a:prstGeom prst="rect">
            <a:avLst/>
          </a:prstGeom>
          <a:noFill/>
        </p:spPr>
        <p:txBody>
          <a:bodyPr wrap="square" lIns="0" tIns="0" rIns="0" bIns="0" rtlCol="0" anchor="t">
            <a:spAutoFit/>
          </a:bodyPr>
          <a:lstStyle/>
          <a:p>
            <a:r>
              <a:rPr lang="nl-NL" sz="2800">
                <a:solidFill>
                  <a:srgbClr val="F39200"/>
                </a:solidFill>
                <a:latin typeface="Bligh Light"/>
                <a:cs typeface="Bligh Light" panose="020B0404020203020204" pitchFamily="34" charset="77"/>
              </a:rPr>
              <a:t>OZA-initiatiefnemers </a:t>
            </a:r>
          </a:p>
        </p:txBody>
      </p:sp>
      <p:pic>
        <p:nvPicPr>
          <p:cNvPr id="7" name="Graphic 6">
            <a:extLst>
              <a:ext uri="{FF2B5EF4-FFF2-40B4-BE49-F238E27FC236}">
                <a16:creationId xmlns:a16="http://schemas.microsoft.com/office/drawing/2014/main" id="{0CC41292-49A8-338E-A4FB-4EA7689A96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0014" y="4660017"/>
            <a:ext cx="1195566" cy="1195566"/>
          </a:xfrm>
          <a:prstGeom prst="rect">
            <a:avLst/>
          </a:prstGeom>
        </p:spPr>
      </p:pic>
      <p:pic>
        <p:nvPicPr>
          <p:cNvPr id="9" name="Graphic 8">
            <a:extLst>
              <a:ext uri="{FF2B5EF4-FFF2-40B4-BE49-F238E27FC236}">
                <a16:creationId xmlns:a16="http://schemas.microsoft.com/office/drawing/2014/main" id="{0A2F1FD6-5F87-5D0C-08EA-DE9CEBC74A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20420" y="2593603"/>
            <a:ext cx="434751" cy="434751"/>
          </a:xfrm>
          <a:prstGeom prst="rect">
            <a:avLst/>
          </a:prstGeom>
        </p:spPr>
      </p:pic>
      <p:pic>
        <p:nvPicPr>
          <p:cNvPr id="12" name="Graphic 11">
            <a:extLst>
              <a:ext uri="{FF2B5EF4-FFF2-40B4-BE49-F238E27FC236}">
                <a16:creationId xmlns:a16="http://schemas.microsoft.com/office/drawing/2014/main" id="{4D539DDC-84C4-F499-6BEE-AE8657CC45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47941" y="2939904"/>
            <a:ext cx="978191" cy="978191"/>
          </a:xfrm>
          <a:prstGeom prst="rect">
            <a:avLst/>
          </a:prstGeom>
        </p:spPr>
      </p:pic>
      <p:pic>
        <p:nvPicPr>
          <p:cNvPr id="16" name="Graphic 15">
            <a:extLst>
              <a:ext uri="{FF2B5EF4-FFF2-40B4-BE49-F238E27FC236}">
                <a16:creationId xmlns:a16="http://schemas.microsoft.com/office/drawing/2014/main" id="{1B86DD01-CDA4-F1BD-E90B-0D9B6149289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26132" y="-759127"/>
            <a:ext cx="1864415" cy="1580154"/>
          </a:xfrm>
          <a:prstGeom prst="rect">
            <a:avLst/>
          </a:prstGeom>
        </p:spPr>
      </p:pic>
    </p:spTree>
    <p:extLst>
      <p:ext uri="{BB962C8B-B14F-4D97-AF65-F5344CB8AC3E}">
        <p14:creationId xmlns:p14="http://schemas.microsoft.com/office/powerpoint/2010/main" val="4145095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ep 35">
            <a:extLst>
              <a:ext uri="{FF2B5EF4-FFF2-40B4-BE49-F238E27FC236}">
                <a16:creationId xmlns:a16="http://schemas.microsoft.com/office/drawing/2014/main" id="{96D69482-980F-4BDE-86D7-3709FFEED46B}"/>
              </a:ext>
            </a:extLst>
          </p:cNvPr>
          <p:cNvGrpSpPr/>
          <p:nvPr/>
        </p:nvGrpSpPr>
        <p:grpSpPr>
          <a:xfrm>
            <a:off x="-42752" y="-747120"/>
            <a:ext cx="5597329" cy="8351078"/>
            <a:chOff x="-315886" y="-732902"/>
            <a:chExt cx="4471054" cy="8275667"/>
          </a:xfrm>
          <a:blipFill dpi="0" rotWithShape="1">
            <a:blip r:embed="rId3">
              <a:extLst>
                <a:ext uri="{28A0092B-C50C-407E-A947-70E740481C1C}">
                  <a14:useLocalDpi xmlns:a14="http://schemas.microsoft.com/office/drawing/2010/main" val="0"/>
                </a:ext>
              </a:extLst>
            </a:blip>
            <a:srcRect/>
            <a:stretch>
              <a:fillRect/>
            </a:stretch>
          </a:blipFill>
        </p:grpSpPr>
        <p:sp>
          <p:nvSpPr>
            <p:cNvPr id="6" name="Zeshoek 5">
              <a:extLst>
                <a:ext uri="{FF2B5EF4-FFF2-40B4-BE49-F238E27FC236}">
                  <a16:creationId xmlns:a16="http://schemas.microsoft.com/office/drawing/2014/main" id="{947B8359-3B75-4FC4-BF3E-B1329FA37212}"/>
                </a:ext>
              </a:extLst>
            </p:cNvPr>
            <p:cNvSpPr/>
            <p:nvPr/>
          </p:nvSpPr>
          <p:spPr>
            <a:xfrm>
              <a:off x="-315883" y="-26782"/>
              <a:ext cx="1614775" cy="136953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prstClr val="white"/>
                </a:solidFill>
                <a:latin typeface="Calibri" panose="020F0502020204030204"/>
              </a:endParaRPr>
            </a:p>
          </p:txBody>
        </p:sp>
        <p:sp>
          <p:nvSpPr>
            <p:cNvPr id="7" name="Zeshoek 6">
              <a:extLst>
                <a:ext uri="{FF2B5EF4-FFF2-40B4-BE49-F238E27FC236}">
                  <a16:creationId xmlns:a16="http://schemas.microsoft.com/office/drawing/2014/main" id="{1DC3227B-05EA-41BC-A995-C800B7C93790}"/>
                </a:ext>
              </a:extLst>
            </p:cNvPr>
            <p:cNvSpPr/>
            <p:nvPr/>
          </p:nvSpPr>
          <p:spPr>
            <a:xfrm>
              <a:off x="1079603" y="752755"/>
              <a:ext cx="1614775" cy="136953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prstClr val="white"/>
                </a:solidFill>
                <a:latin typeface="Calibri" panose="020F0502020204030204"/>
              </a:endParaRPr>
            </a:p>
          </p:txBody>
        </p:sp>
        <p:sp>
          <p:nvSpPr>
            <p:cNvPr id="8" name="Zeshoek 7">
              <a:extLst>
                <a:ext uri="{FF2B5EF4-FFF2-40B4-BE49-F238E27FC236}">
                  <a16:creationId xmlns:a16="http://schemas.microsoft.com/office/drawing/2014/main" id="{60FD1EE7-4AC2-404C-845D-E00F6A6B4C29}"/>
                </a:ext>
              </a:extLst>
            </p:cNvPr>
            <p:cNvSpPr/>
            <p:nvPr/>
          </p:nvSpPr>
          <p:spPr>
            <a:xfrm>
              <a:off x="-315884" y="1532292"/>
              <a:ext cx="1614775" cy="136953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prstClr val="white"/>
                </a:solidFill>
                <a:latin typeface="Calibri" panose="020F0502020204030204"/>
              </a:endParaRPr>
            </a:p>
          </p:txBody>
        </p:sp>
        <p:sp>
          <p:nvSpPr>
            <p:cNvPr id="9" name="Zeshoek 8">
              <a:extLst>
                <a:ext uri="{FF2B5EF4-FFF2-40B4-BE49-F238E27FC236}">
                  <a16:creationId xmlns:a16="http://schemas.microsoft.com/office/drawing/2014/main" id="{63004E80-098D-4B12-9492-1B9C7FAC332E}"/>
                </a:ext>
              </a:extLst>
            </p:cNvPr>
            <p:cNvSpPr/>
            <p:nvPr/>
          </p:nvSpPr>
          <p:spPr>
            <a:xfrm>
              <a:off x="1079602" y="2311830"/>
              <a:ext cx="1614775" cy="136953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prstClr val="white"/>
                </a:solidFill>
                <a:latin typeface="Calibri" panose="020F0502020204030204"/>
              </a:endParaRPr>
            </a:p>
          </p:txBody>
        </p:sp>
        <p:sp>
          <p:nvSpPr>
            <p:cNvPr id="10" name="Zeshoek 9">
              <a:extLst>
                <a:ext uri="{FF2B5EF4-FFF2-40B4-BE49-F238E27FC236}">
                  <a16:creationId xmlns:a16="http://schemas.microsoft.com/office/drawing/2014/main" id="{3BB8D69B-760D-449F-A79A-05A49532C9A9}"/>
                </a:ext>
              </a:extLst>
            </p:cNvPr>
            <p:cNvSpPr/>
            <p:nvPr/>
          </p:nvSpPr>
          <p:spPr>
            <a:xfrm>
              <a:off x="-315884" y="3091367"/>
              <a:ext cx="1614775" cy="136953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prstClr val="white"/>
                </a:solidFill>
                <a:latin typeface="Calibri" panose="020F0502020204030204"/>
              </a:endParaRPr>
            </a:p>
          </p:txBody>
        </p:sp>
        <p:sp>
          <p:nvSpPr>
            <p:cNvPr id="11" name="Zeshoek 10">
              <a:extLst>
                <a:ext uri="{FF2B5EF4-FFF2-40B4-BE49-F238E27FC236}">
                  <a16:creationId xmlns:a16="http://schemas.microsoft.com/office/drawing/2014/main" id="{0FFE6F06-78CA-4138-9171-ED2A8E22B487}"/>
                </a:ext>
              </a:extLst>
            </p:cNvPr>
            <p:cNvSpPr/>
            <p:nvPr/>
          </p:nvSpPr>
          <p:spPr>
            <a:xfrm>
              <a:off x="1079602" y="3870904"/>
              <a:ext cx="1614775" cy="136953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prstClr val="white"/>
                </a:solidFill>
                <a:latin typeface="Calibri" panose="020F0502020204030204"/>
              </a:endParaRPr>
            </a:p>
          </p:txBody>
        </p:sp>
        <p:sp>
          <p:nvSpPr>
            <p:cNvPr id="12" name="Zeshoek 11">
              <a:extLst>
                <a:ext uri="{FF2B5EF4-FFF2-40B4-BE49-F238E27FC236}">
                  <a16:creationId xmlns:a16="http://schemas.microsoft.com/office/drawing/2014/main" id="{A020372A-EA1D-4092-8828-2D94105C13A2}"/>
                </a:ext>
              </a:extLst>
            </p:cNvPr>
            <p:cNvSpPr/>
            <p:nvPr/>
          </p:nvSpPr>
          <p:spPr>
            <a:xfrm>
              <a:off x="-315885" y="4650441"/>
              <a:ext cx="1614775" cy="136953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prstClr val="white"/>
                </a:solidFill>
                <a:latin typeface="Calibri" panose="020F0502020204030204"/>
              </a:endParaRPr>
            </a:p>
          </p:txBody>
        </p:sp>
        <p:sp>
          <p:nvSpPr>
            <p:cNvPr id="13" name="Zeshoek 12">
              <a:extLst>
                <a:ext uri="{FF2B5EF4-FFF2-40B4-BE49-F238E27FC236}">
                  <a16:creationId xmlns:a16="http://schemas.microsoft.com/office/drawing/2014/main" id="{DD6B285C-150B-472D-AB4B-FDB4E8B279CA}"/>
                </a:ext>
              </a:extLst>
            </p:cNvPr>
            <p:cNvSpPr/>
            <p:nvPr/>
          </p:nvSpPr>
          <p:spPr>
            <a:xfrm>
              <a:off x="1079602" y="5421969"/>
              <a:ext cx="1614775" cy="136953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prstClr val="white"/>
                </a:solidFill>
                <a:latin typeface="Calibri" panose="020F0502020204030204"/>
              </a:endParaRPr>
            </a:p>
          </p:txBody>
        </p:sp>
        <p:sp>
          <p:nvSpPr>
            <p:cNvPr id="14" name="Zeshoek 13">
              <a:extLst>
                <a:ext uri="{FF2B5EF4-FFF2-40B4-BE49-F238E27FC236}">
                  <a16:creationId xmlns:a16="http://schemas.microsoft.com/office/drawing/2014/main" id="{2CE02D6D-DD3C-4B5E-904D-C252980134D1}"/>
                </a:ext>
              </a:extLst>
            </p:cNvPr>
            <p:cNvSpPr/>
            <p:nvPr/>
          </p:nvSpPr>
          <p:spPr>
            <a:xfrm>
              <a:off x="1079602" y="-732902"/>
              <a:ext cx="1614775" cy="136953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prstClr val="white"/>
                </a:solidFill>
                <a:latin typeface="Calibri" panose="020F0502020204030204"/>
              </a:endParaRPr>
            </a:p>
          </p:txBody>
        </p:sp>
        <p:sp>
          <p:nvSpPr>
            <p:cNvPr id="16" name="Zeshoek 15">
              <a:extLst>
                <a:ext uri="{FF2B5EF4-FFF2-40B4-BE49-F238E27FC236}">
                  <a16:creationId xmlns:a16="http://schemas.microsoft.com/office/drawing/2014/main" id="{DF12F86D-701C-44B2-83AB-D8A3A96ED5AA}"/>
                </a:ext>
              </a:extLst>
            </p:cNvPr>
            <p:cNvSpPr/>
            <p:nvPr/>
          </p:nvSpPr>
          <p:spPr>
            <a:xfrm>
              <a:off x="2475087" y="9927"/>
              <a:ext cx="1614775" cy="136953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prstClr val="white"/>
                </a:solidFill>
                <a:latin typeface="Calibri" panose="020F0502020204030204"/>
              </a:endParaRPr>
            </a:p>
          </p:txBody>
        </p:sp>
        <p:sp>
          <p:nvSpPr>
            <p:cNvPr id="17" name="Zeshoek 16">
              <a:extLst>
                <a:ext uri="{FF2B5EF4-FFF2-40B4-BE49-F238E27FC236}">
                  <a16:creationId xmlns:a16="http://schemas.microsoft.com/office/drawing/2014/main" id="{EE520653-876C-4A13-8B3A-D6145BC03679}"/>
                </a:ext>
              </a:extLst>
            </p:cNvPr>
            <p:cNvSpPr/>
            <p:nvPr/>
          </p:nvSpPr>
          <p:spPr>
            <a:xfrm>
              <a:off x="2475086" y="1536297"/>
              <a:ext cx="1614775" cy="136953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prstClr val="white"/>
                </a:solidFill>
                <a:latin typeface="Calibri" panose="020F0502020204030204"/>
              </a:endParaRPr>
            </a:p>
          </p:txBody>
        </p:sp>
        <p:sp>
          <p:nvSpPr>
            <p:cNvPr id="18" name="Zeshoek 17">
              <a:extLst>
                <a:ext uri="{FF2B5EF4-FFF2-40B4-BE49-F238E27FC236}">
                  <a16:creationId xmlns:a16="http://schemas.microsoft.com/office/drawing/2014/main" id="{DB21A43B-385E-4BA5-87B5-342D61F66A3A}"/>
                </a:ext>
              </a:extLst>
            </p:cNvPr>
            <p:cNvSpPr/>
            <p:nvPr/>
          </p:nvSpPr>
          <p:spPr>
            <a:xfrm>
              <a:off x="2475086" y="3062668"/>
              <a:ext cx="1614775" cy="136953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prstClr val="white"/>
                </a:solidFill>
                <a:latin typeface="Calibri" panose="020F0502020204030204"/>
              </a:endParaRPr>
            </a:p>
          </p:txBody>
        </p:sp>
        <p:sp>
          <p:nvSpPr>
            <p:cNvPr id="19" name="Zeshoek 18">
              <a:extLst>
                <a:ext uri="{FF2B5EF4-FFF2-40B4-BE49-F238E27FC236}">
                  <a16:creationId xmlns:a16="http://schemas.microsoft.com/office/drawing/2014/main" id="{FD9C0E75-A643-460E-A905-3594C9AAE295}"/>
                </a:ext>
              </a:extLst>
            </p:cNvPr>
            <p:cNvSpPr/>
            <p:nvPr/>
          </p:nvSpPr>
          <p:spPr>
            <a:xfrm>
              <a:off x="2475086" y="4613733"/>
              <a:ext cx="1614775" cy="136953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prstClr val="white"/>
                </a:solidFill>
                <a:latin typeface="Calibri" panose="020F0502020204030204"/>
              </a:endParaRPr>
            </a:p>
          </p:txBody>
        </p:sp>
        <p:sp>
          <p:nvSpPr>
            <p:cNvPr id="34" name="Zeshoek 33">
              <a:extLst>
                <a:ext uri="{FF2B5EF4-FFF2-40B4-BE49-F238E27FC236}">
                  <a16:creationId xmlns:a16="http://schemas.microsoft.com/office/drawing/2014/main" id="{FC489D17-38DF-4248-A024-ECC182BFAF99}"/>
                </a:ext>
              </a:extLst>
            </p:cNvPr>
            <p:cNvSpPr/>
            <p:nvPr/>
          </p:nvSpPr>
          <p:spPr>
            <a:xfrm>
              <a:off x="-315886" y="6173235"/>
              <a:ext cx="1614775" cy="136953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prstClr val="white"/>
                </a:solidFill>
                <a:latin typeface="Calibri" panose="020F0502020204030204"/>
              </a:endParaRPr>
            </a:p>
          </p:txBody>
        </p:sp>
        <p:sp>
          <p:nvSpPr>
            <p:cNvPr id="35" name="Zeshoek 34">
              <a:extLst>
                <a:ext uri="{FF2B5EF4-FFF2-40B4-BE49-F238E27FC236}">
                  <a16:creationId xmlns:a16="http://schemas.microsoft.com/office/drawing/2014/main" id="{F8D4C950-61C4-441C-AC44-2B147977D0F6}"/>
                </a:ext>
              </a:extLst>
            </p:cNvPr>
            <p:cNvSpPr/>
            <p:nvPr/>
          </p:nvSpPr>
          <p:spPr>
            <a:xfrm>
              <a:off x="2540393" y="6163308"/>
              <a:ext cx="1614775" cy="136953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prstClr val="white"/>
                </a:solidFill>
                <a:latin typeface="Calibri" panose="020F0502020204030204"/>
              </a:endParaRPr>
            </a:p>
          </p:txBody>
        </p:sp>
      </p:grpSp>
      <p:pic>
        <p:nvPicPr>
          <p:cNvPr id="37" name="Afbeelding 36">
            <a:extLst>
              <a:ext uri="{FF2B5EF4-FFF2-40B4-BE49-F238E27FC236}">
                <a16:creationId xmlns:a16="http://schemas.microsoft.com/office/drawing/2014/main" id="{CB278CA0-2350-4966-B490-8E9ABDAFD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712" y="5721549"/>
            <a:ext cx="2004239" cy="866587"/>
          </a:xfrm>
          <a:prstGeom prst="rect">
            <a:avLst/>
          </a:prstGeom>
        </p:spPr>
      </p:pic>
      <p:sp>
        <p:nvSpPr>
          <p:cNvPr id="39" name="Tekstvak 38">
            <a:extLst>
              <a:ext uri="{FF2B5EF4-FFF2-40B4-BE49-F238E27FC236}">
                <a16:creationId xmlns:a16="http://schemas.microsoft.com/office/drawing/2014/main" id="{701D54C8-C086-4138-A14A-1B68C40A4DC2}"/>
              </a:ext>
            </a:extLst>
          </p:cNvPr>
          <p:cNvSpPr txBox="1"/>
          <p:nvPr/>
        </p:nvSpPr>
        <p:spPr>
          <a:xfrm>
            <a:off x="5012409" y="2611608"/>
            <a:ext cx="5597330" cy="1569660"/>
          </a:xfrm>
          <a:prstGeom prst="rect">
            <a:avLst/>
          </a:prstGeom>
          <a:noFill/>
        </p:spPr>
        <p:txBody>
          <a:bodyPr wrap="square">
            <a:spAutoFit/>
          </a:bodyPr>
          <a:lstStyle/>
          <a:p>
            <a:pPr algn="ctr" defTabSz="685800"/>
            <a:r>
              <a:rPr lang="nl-NL" sz="3600" dirty="0">
                <a:solidFill>
                  <a:srgbClr val="F57D18"/>
                </a:solidFill>
                <a:latin typeface="Eras Demi ITC" panose="020B0805030504020804" pitchFamily="34" charset="0"/>
              </a:rPr>
              <a:t>Onderwijs In Zorg </a:t>
            </a:r>
          </a:p>
          <a:p>
            <a:pPr algn="ctr" defTabSz="685800"/>
            <a:r>
              <a:rPr lang="nl-NL" sz="3600" dirty="0">
                <a:solidFill>
                  <a:srgbClr val="F57D18"/>
                </a:solidFill>
                <a:latin typeface="Eras Demi ITC" panose="020B0805030504020804" pitchFamily="34" charset="0"/>
              </a:rPr>
              <a:t>(D-stroom)</a:t>
            </a:r>
          </a:p>
          <a:p>
            <a:pPr algn="ctr" defTabSz="685800"/>
            <a:endParaRPr lang="nl-NL" sz="2400" dirty="0">
              <a:solidFill>
                <a:srgbClr val="F57D18"/>
              </a:solidFill>
              <a:latin typeface="Eras Demi ITC" panose="020B0805030504020804" pitchFamily="34" charset="0"/>
            </a:endParaRPr>
          </a:p>
        </p:txBody>
      </p:sp>
      <p:pic>
        <p:nvPicPr>
          <p:cNvPr id="20" name="Afbeelding 19">
            <a:extLst>
              <a:ext uri="{FF2B5EF4-FFF2-40B4-BE49-F238E27FC236}">
                <a16:creationId xmlns:a16="http://schemas.microsoft.com/office/drawing/2014/main" id="{448E50B9-36ED-4A65-B4BB-8BA2AF0211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8513" y="5721548"/>
            <a:ext cx="1849223" cy="875270"/>
          </a:xfrm>
          <a:prstGeom prst="rect">
            <a:avLst/>
          </a:prstGeom>
        </p:spPr>
      </p:pic>
      <p:pic>
        <p:nvPicPr>
          <p:cNvPr id="21" name="Afbeelding 20">
            <a:extLst>
              <a:ext uri="{FF2B5EF4-FFF2-40B4-BE49-F238E27FC236}">
                <a16:creationId xmlns:a16="http://schemas.microsoft.com/office/drawing/2014/main" id="{5BE9E992-D468-4377-989A-387C6CCEA8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9988" y="5764530"/>
            <a:ext cx="1363489" cy="780623"/>
          </a:xfrm>
          <a:prstGeom prst="rect">
            <a:avLst/>
          </a:prstGeom>
        </p:spPr>
      </p:pic>
    </p:spTree>
    <p:extLst>
      <p:ext uri="{BB962C8B-B14F-4D97-AF65-F5344CB8AC3E}">
        <p14:creationId xmlns:p14="http://schemas.microsoft.com/office/powerpoint/2010/main" val="2970347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46C8D-177C-0E8D-1F9B-117330E68AE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ECCDFD6-55FB-130C-B291-3B0607D16D1C}"/>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9BA5F41F-CAA7-2F91-F5ED-D483F0647008}"/>
              </a:ext>
            </a:extLst>
          </p:cNvPr>
          <p:cNvSpPr>
            <a:spLocks noGrp="1"/>
          </p:cNvSpPr>
          <p:nvPr>
            <p:ph type="subTitle" idx="1"/>
          </p:nvPr>
        </p:nvSpPr>
        <p:spPr/>
        <p:txBody>
          <a:bodyPr/>
          <a:lstStyle/>
          <a:p>
            <a:endParaRPr lang="nl-NL"/>
          </a:p>
        </p:txBody>
      </p:sp>
      <p:grpSp>
        <p:nvGrpSpPr>
          <p:cNvPr id="15" name="Groep 14">
            <a:extLst>
              <a:ext uri="{FF2B5EF4-FFF2-40B4-BE49-F238E27FC236}">
                <a16:creationId xmlns:a16="http://schemas.microsoft.com/office/drawing/2014/main" id="{BFC3E932-A493-84FF-F382-0F802F6B2B8A}"/>
              </a:ext>
            </a:extLst>
          </p:cNvPr>
          <p:cNvGrpSpPr/>
          <p:nvPr/>
        </p:nvGrpSpPr>
        <p:grpSpPr>
          <a:xfrm>
            <a:off x="10889" y="0"/>
            <a:ext cx="12192000" cy="6858000"/>
            <a:chOff x="0" y="0"/>
            <a:chExt cx="12192000" cy="6858000"/>
          </a:xfrm>
        </p:grpSpPr>
        <p:pic>
          <p:nvPicPr>
            <p:cNvPr id="10" name="Afbeelding 9">
              <a:extLst>
                <a:ext uri="{FF2B5EF4-FFF2-40B4-BE49-F238E27FC236}">
                  <a16:creationId xmlns:a16="http://schemas.microsoft.com/office/drawing/2014/main" id="{C37BDDA2-17CE-E2A2-FB78-C3BE68082A5D}"/>
                </a:ext>
              </a:extLst>
            </p:cNvPr>
            <p:cNvPicPr>
              <a:picLocks noChangeAspect="1"/>
            </p:cNvPicPr>
            <p:nvPr/>
          </p:nvPicPr>
          <p:blipFill>
            <a:blip r:embed="rId3"/>
            <a:stretch>
              <a:fillRect/>
            </a:stretch>
          </p:blipFill>
          <p:spPr>
            <a:xfrm>
              <a:off x="0" y="0"/>
              <a:ext cx="12192000" cy="6858000"/>
            </a:xfrm>
            <a:prstGeom prst="rect">
              <a:avLst/>
            </a:prstGeom>
          </p:spPr>
        </p:pic>
        <p:pic>
          <p:nvPicPr>
            <p:cNvPr id="14" name="Afbeelding 13">
              <a:extLst>
                <a:ext uri="{FF2B5EF4-FFF2-40B4-BE49-F238E27FC236}">
                  <a16:creationId xmlns:a16="http://schemas.microsoft.com/office/drawing/2014/main" id="{ABC759D0-86DA-AAA3-B1C8-4564163423D9}"/>
                </a:ext>
              </a:extLst>
            </p:cNvPr>
            <p:cNvPicPr>
              <a:picLocks noChangeAspect="1"/>
            </p:cNvPicPr>
            <p:nvPr/>
          </p:nvPicPr>
          <p:blipFill>
            <a:blip r:embed="rId4"/>
            <a:stretch>
              <a:fillRect/>
            </a:stretch>
          </p:blipFill>
          <p:spPr>
            <a:xfrm>
              <a:off x="242727" y="243389"/>
              <a:ext cx="2764826" cy="434752"/>
            </a:xfrm>
            <a:prstGeom prst="rect">
              <a:avLst/>
            </a:prstGeom>
          </p:spPr>
        </p:pic>
      </p:grpSp>
      <p:sp>
        <p:nvSpPr>
          <p:cNvPr id="17" name="Tekstvak 16">
            <a:extLst>
              <a:ext uri="{FF2B5EF4-FFF2-40B4-BE49-F238E27FC236}">
                <a16:creationId xmlns:a16="http://schemas.microsoft.com/office/drawing/2014/main" id="{A29E8974-DD50-9044-04E4-7D123B6628FC}"/>
              </a:ext>
            </a:extLst>
          </p:cNvPr>
          <p:cNvSpPr txBox="1"/>
          <p:nvPr/>
        </p:nvSpPr>
        <p:spPr>
          <a:xfrm>
            <a:off x="1136304" y="4465813"/>
            <a:ext cx="8617296" cy="1754326"/>
          </a:xfrm>
          <a:prstGeom prst="rect">
            <a:avLst/>
          </a:prstGeom>
          <a:noFill/>
        </p:spPr>
        <p:txBody>
          <a:bodyPr wrap="square" lIns="0" tIns="45720" rIns="91440" bIns="45720" rtlCol="0" anchor="t">
            <a:spAutoFit/>
          </a:bodyPr>
          <a:lstStyle/>
          <a:p>
            <a:r>
              <a:rPr lang="nl-NL" sz="5400" b="1">
                <a:solidFill>
                  <a:srgbClr val="575651"/>
                </a:solidFill>
                <a:latin typeface="Bligh"/>
                <a:cs typeface="Bligh" panose="020B0604020203020204" pitchFamily="34" charset="77"/>
              </a:rPr>
              <a:t>Opening en interview </a:t>
            </a:r>
            <a:r>
              <a:rPr lang="nl-NL" sz="5400" b="1" err="1">
                <a:solidFill>
                  <a:srgbClr val="575651"/>
                </a:solidFill>
                <a:latin typeface="Bligh"/>
                <a:cs typeface="Bligh" panose="020B0604020203020204" pitchFamily="34" charset="77"/>
              </a:rPr>
              <a:t>stuurgroepleden</a:t>
            </a:r>
            <a:r>
              <a:rPr lang="nl-NL" sz="5400" b="1">
                <a:solidFill>
                  <a:srgbClr val="575651"/>
                </a:solidFill>
                <a:latin typeface="Bligh"/>
                <a:cs typeface="Bligh" panose="020B0604020203020204" pitchFamily="34" charset="77"/>
              </a:rPr>
              <a:t> </a:t>
            </a:r>
            <a:endParaRPr lang="nl-NL" sz="5400" b="1">
              <a:solidFill>
                <a:srgbClr val="575651"/>
              </a:solidFill>
              <a:latin typeface="Bligh" panose="020B0604020203020204" pitchFamily="34" charset="77"/>
              <a:cs typeface="Bligh" panose="020B0604020203020204" pitchFamily="34" charset="77"/>
            </a:endParaRPr>
          </a:p>
        </p:txBody>
      </p:sp>
      <p:sp>
        <p:nvSpPr>
          <p:cNvPr id="19" name="Tekstvak 18">
            <a:extLst>
              <a:ext uri="{FF2B5EF4-FFF2-40B4-BE49-F238E27FC236}">
                <a16:creationId xmlns:a16="http://schemas.microsoft.com/office/drawing/2014/main" id="{35B184C9-736B-02B7-4A51-7EDE62E279C8}"/>
              </a:ext>
            </a:extLst>
          </p:cNvPr>
          <p:cNvSpPr txBox="1"/>
          <p:nvPr/>
        </p:nvSpPr>
        <p:spPr>
          <a:xfrm>
            <a:off x="1164104" y="3922633"/>
            <a:ext cx="8224059" cy="430887"/>
          </a:xfrm>
          <a:prstGeom prst="rect">
            <a:avLst/>
          </a:prstGeom>
          <a:noFill/>
        </p:spPr>
        <p:txBody>
          <a:bodyPr wrap="square" lIns="0" tIns="0" rIns="0" bIns="0" rtlCol="0" anchor="t">
            <a:spAutoFit/>
          </a:bodyPr>
          <a:lstStyle/>
          <a:p>
            <a:r>
              <a:rPr lang="nl-NL" sz="2800">
                <a:solidFill>
                  <a:srgbClr val="F39200"/>
                </a:solidFill>
                <a:latin typeface="Bligh Light"/>
                <a:cs typeface="Bligh Light" panose="020B0404020203020204" pitchFamily="34" charset="77"/>
              </a:rPr>
              <a:t>Mario van Och, directeur SSOE en regieteamlid OZA </a:t>
            </a:r>
          </a:p>
        </p:txBody>
      </p:sp>
      <p:pic>
        <p:nvPicPr>
          <p:cNvPr id="7" name="Graphic 6">
            <a:extLst>
              <a:ext uri="{FF2B5EF4-FFF2-40B4-BE49-F238E27FC236}">
                <a16:creationId xmlns:a16="http://schemas.microsoft.com/office/drawing/2014/main" id="{2EAAAB16-F88D-8CFF-A873-A2BF13856E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0014" y="4660017"/>
            <a:ext cx="1195566" cy="1195566"/>
          </a:xfrm>
          <a:prstGeom prst="rect">
            <a:avLst/>
          </a:prstGeom>
        </p:spPr>
      </p:pic>
      <p:pic>
        <p:nvPicPr>
          <p:cNvPr id="9" name="Graphic 8">
            <a:extLst>
              <a:ext uri="{FF2B5EF4-FFF2-40B4-BE49-F238E27FC236}">
                <a16:creationId xmlns:a16="http://schemas.microsoft.com/office/drawing/2014/main" id="{AD9F8E8F-8EBB-4BDD-3D9B-DA4DF3718E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20420" y="2593603"/>
            <a:ext cx="434751" cy="434751"/>
          </a:xfrm>
          <a:prstGeom prst="rect">
            <a:avLst/>
          </a:prstGeom>
        </p:spPr>
      </p:pic>
      <p:pic>
        <p:nvPicPr>
          <p:cNvPr id="12" name="Graphic 11">
            <a:extLst>
              <a:ext uri="{FF2B5EF4-FFF2-40B4-BE49-F238E27FC236}">
                <a16:creationId xmlns:a16="http://schemas.microsoft.com/office/drawing/2014/main" id="{9C22B385-252B-6733-6DB2-05C491E98A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47941" y="2939904"/>
            <a:ext cx="978191" cy="978191"/>
          </a:xfrm>
          <a:prstGeom prst="rect">
            <a:avLst/>
          </a:prstGeom>
        </p:spPr>
      </p:pic>
      <p:pic>
        <p:nvPicPr>
          <p:cNvPr id="16" name="Graphic 15">
            <a:extLst>
              <a:ext uri="{FF2B5EF4-FFF2-40B4-BE49-F238E27FC236}">
                <a16:creationId xmlns:a16="http://schemas.microsoft.com/office/drawing/2014/main" id="{005C4E6F-C087-8859-BA9F-9F97ADCBC61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26132" y="-759127"/>
            <a:ext cx="1864415" cy="1580154"/>
          </a:xfrm>
          <a:prstGeom prst="rect">
            <a:avLst/>
          </a:prstGeom>
        </p:spPr>
      </p:pic>
    </p:spTree>
    <p:extLst>
      <p:ext uri="{BB962C8B-B14F-4D97-AF65-F5344CB8AC3E}">
        <p14:creationId xmlns:p14="http://schemas.microsoft.com/office/powerpoint/2010/main" val="1567603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Afbeelding 36">
            <a:extLst>
              <a:ext uri="{FF2B5EF4-FFF2-40B4-BE49-F238E27FC236}">
                <a16:creationId xmlns:a16="http://schemas.microsoft.com/office/drawing/2014/main" id="{CB278CA0-2350-4966-B490-8E9ABDAFD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7965" y="5703888"/>
            <a:ext cx="2004239" cy="866587"/>
          </a:xfrm>
          <a:prstGeom prst="rect">
            <a:avLst/>
          </a:prstGeom>
        </p:spPr>
      </p:pic>
      <p:sp>
        <p:nvSpPr>
          <p:cNvPr id="39" name="Tekstvak 38">
            <a:extLst>
              <a:ext uri="{FF2B5EF4-FFF2-40B4-BE49-F238E27FC236}">
                <a16:creationId xmlns:a16="http://schemas.microsoft.com/office/drawing/2014/main" id="{701D54C8-C086-4138-A14A-1B68C40A4DC2}"/>
              </a:ext>
            </a:extLst>
          </p:cNvPr>
          <p:cNvSpPr txBox="1"/>
          <p:nvPr/>
        </p:nvSpPr>
        <p:spPr>
          <a:xfrm>
            <a:off x="-69366" y="698627"/>
            <a:ext cx="5597330" cy="584775"/>
          </a:xfrm>
          <a:prstGeom prst="rect">
            <a:avLst/>
          </a:prstGeom>
          <a:noFill/>
        </p:spPr>
        <p:txBody>
          <a:bodyPr wrap="square">
            <a:spAutoFit/>
          </a:bodyPr>
          <a:lstStyle/>
          <a:p>
            <a:pPr algn="ctr" defTabSz="685800"/>
            <a:r>
              <a:rPr lang="nl-NL" sz="3200" dirty="0">
                <a:solidFill>
                  <a:srgbClr val="F57D18"/>
                </a:solidFill>
                <a:latin typeface="Eras Demi ITC" panose="020B0805030504020804" pitchFamily="34" charset="0"/>
              </a:rPr>
              <a:t>Inleiding</a:t>
            </a:r>
            <a:r>
              <a:rPr lang="nl-NL" sz="2400" dirty="0">
                <a:solidFill>
                  <a:srgbClr val="F57D18"/>
                </a:solidFill>
                <a:latin typeface="Eras Demi ITC" panose="020B0805030504020804" pitchFamily="34" charset="0"/>
              </a:rPr>
              <a:t> </a:t>
            </a:r>
            <a:endParaRPr lang="nl-NL" sz="1200" dirty="0">
              <a:solidFill>
                <a:srgbClr val="F57D18"/>
              </a:solidFill>
              <a:latin typeface="Eras Demi ITC" panose="020B0805030504020804" pitchFamily="34" charset="0"/>
            </a:endParaRPr>
          </a:p>
        </p:txBody>
      </p:sp>
      <p:pic>
        <p:nvPicPr>
          <p:cNvPr id="20" name="Afbeelding 19">
            <a:extLst>
              <a:ext uri="{FF2B5EF4-FFF2-40B4-BE49-F238E27FC236}">
                <a16:creationId xmlns:a16="http://schemas.microsoft.com/office/drawing/2014/main" id="{448E50B9-36ED-4A65-B4BB-8BA2AF0211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9965" y="5760969"/>
            <a:ext cx="1828381" cy="865405"/>
          </a:xfrm>
          <a:prstGeom prst="rect">
            <a:avLst/>
          </a:prstGeom>
        </p:spPr>
      </p:pic>
      <p:pic>
        <p:nvPicPr>
          <p:cNvPr id="21" name="Afbeelding 20">
            <a:extLst>
              <a:ext uri="{FF2B5EF4-FFF2-40B4-BE49-F238E27FC236}">
                <a16:creationId xmlns:a16="http://schemas.microsoft.com/office/drawing/2014/main" id="{5BE9E992-D468-4377-989A-387C6CCEA8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384" y="5816866"/>
            <a:ext cx="1316303" cy="753608"/>
          </a:xfrm>
          <a:prstGeom prst="rect">
            <a:avLst/>
          </a:prstGeom>
        </p:spPr>
      </p:pic>
      <p:sp>
        <p:nvSpPr>
          <p:cNvPr id="2" name="Tekstvak 1">
            <a:extLst>
              <a:ext uri="{FF2B5EF4-FFF2-40B4-BE49-F238E27FC236}">
                <a16:creationId xmlns:a16="http://schemas.microsoft.com/office/drawing/2014/main" id="{759BF8F6-30F4-9DEB-4666-4573B49A58B1}"/>
              </a:ext>
            </a:extLst>
          </p:cNvPr>
          <p:cNvSpPr txBox="1"/>
          <p:nvPr/>
        </p:nvSpPr>
        <p:spPr>
          <a:xfrm>
            <a:off x="1651121" y="1099562"/>
            <a:ext cx="8847224" cy="3577903"/>
          </a:xfrm>
          <a:prstGeom prst="rect">
            <a:avLst/>
          </a:prstGeom>
          <a:noFill/>
        </p:spPr>
        <p:txBody>
          <a:bodyPr wrap="square" lIns="68580" tIns="34290" rIns="68580" bIns="34290" rtlCol="0" anchor="t">
            <a:spAutoFit/>
          </a:bodyPr>
          <a:lstStyle/>
          <a:p>
            <a:pPr marL="285750" indent="-285750" defTabSz="685800">
              <a:lnSpc>
                <a:spcPct val="150000"/>
              </a:lnSpc>
              <a:buFont typeface="Wingdings" panose="05000000000000000000" pitchFamily="2" charset="2"/>
              <a:buChar char="§"/>
            </a:pPr>
            <a:r>
              <a:rPr lang="nl-NL" sz="2000" dirty="0">
                <a:solidFill>
                  <a:prstClr val="black"/>
                </a:solidFill>
                <a:latin typeface="Calibri" panose="020F0502020204030204"/>
                <a:ea typeface="Calibri" panose="020F0502020204030204"/>
                <a:cs typeface="Calibri" panose="020F0502020204030204"/>
              </a:rPr>
              <a:t> Elk kind verdient een plek waar hij/zij kan groeien en leren in zijn/haar eigen tempo</a:t>
            </a:r>
          </a:p>
          <a:p>
            <a:pPr marL="342900" indent="-342900" defTabSz="685800">
              <a:lnSpc>
                <a:spcPct val="150000"/>
              </a:lnSpc>
              <a:buFont typeface="Wingdings" panose="05000000000000000000" pitchFamily="2" charset="2"/>
              <a:buChar char="§"/>
            </a:pPr>
            <a:r>
              <a:rPr lang="nl-NL" sz="2000" dirty="0">
                <a:solidFill>
                  <a:prstClr val="black"/>
                </a:solidFill>
                <a:latin typeface="Calibri" panose="020F0502020204030204"/>
                <a:ea typeface="Calibri" panose="020F0502020204030204"/>
                <a:cs typeface="Calibri" panose="020F0502020204030204"/>
              </a:rPr>
              <a:t> 2024 start zorg in onderwijsgroep (ZIO)</a:t>
            </a:r>
          </a:p>
          <a:p>
            <a:pPr marL="342900" indent="-342900" defTabSz="685800">
              <a:lnSpc>
                <a:spcPct val="150000"/>
              </a:lnSpc>
              <a:buFont typeface="Wingdings" panose="05000000000000000000" pitchFamily="2" charset="2"/>
              <a:buChar char="§"/>
            </a:pPr>
            <a:r>
              <a:rPr lang="nl-NL" sz="2000" dirty="0">
                <a:solidFill>
                  <a:prstClr val="black"/>
                </a:solidFill>
                <a:latin typeface="Calibri" panose="020F0502020204030204"/>
                <a:ea typeface="Calibri" panose="020F0502020204030204"/>
                <a:cs typeface="Calibri" panose="020F0502020204030204"/>
              </a:rPr>
              <a:t> Sindsdien groeien en ontwikkelen we door en bouwen we samen aan een inclusieve ontwikkelomgeving</a:t>
            </a:r>
          </a:p>
          <a:p>
            <a:pPr marL="342900" indent="-342900" defTabSz="685800">
              <a:lnSpc>
                <a:spcPct val="150000"/>
              </a:lnSpc>
              <a:buFont typeface="Wingdings" panose="05000000000000000000" pitchFamily="2" charset="2"/>
              <a:buChar char="§"/>
            </a:pPr>
            <a:r>
              <a:rPr lang="nl-NL" sz="2000" dirty="0">
                <a:solidFill>
                  <a:prstClr val="black"/>
                </a:solidFill>
                <a:latin typeface="Calibri" panose="020F0502020204030204"/>
                <a:ea typeface="Calibri" panose="020F0502020204030204"/>
                <a:cs typeface="Calibri" panose="020F0502020204030204"/>
              </a:rPr>
              <a:t> Sinds start schooljaar ‘25-’26: </a:t>
            </a:r>
          </a:p>
          <a:p>
            <a:pPr marL="342900" indent="-342900" defTabSz="685800">
              <a:lnSpc>
                <a:spcPct val="150000"/>
              </a:lnSpc>
              <a:buFont typeface="Wingdings" panose="05000000000000000000" pitchFamily="2" charset="2"/>
              <a:buChar char="§"/>
            </a:pPr>
            <a:r>
              <a:rPr lang="nl-NL" sz="2000" dirty="0">
                <a:solidFill>
                  <a:prstClr val="black"/>
                </a:solidFill>
                <a:latin typeface="Calibri" panose="020F0502020204030204"/>
                <a:ea typeface="Calibri" panose="020F0502020204030204"/>
                <a:cs typeface="Calibri" panose="020F0502020204030204"/>
              </a:rPr>
              <a:t>3 zorg in onderwijsgroepen (ZIO) en 2 onderwijs in zorgklassen (OIZ)</a:t>
            </a:r>
          </a:p>
          <a:p>
            <a:pPr defTabSz="685800">
              <a:buFont typeface="Arial" panose="020B0604020202020204" pitchFamily="34" charset="0"/>
              <a:buChar char="•"/>
            </a:pPr>
            <a:endParaRPr lang="nl-NL" sz="1800" dirty="0">
              <a:solidFill>
                <a:prstClr val="black"/>
              </a:solidFill>
              <a:latin typeface="Calibri" panose="020F0502020204030204"/>
              <a:ea typeface="Calibri" panose="020F0502020204030204"/>
              <a:cs typeface="Calibri" panose="020F0502020204030204"/>
            </a:endParaRPr>
          </a:p>
        </p:txBody>
      </p:sp>
      <p:pic>
        <p:nvPicPr>
          <p:cNvPr id="3" name="Afbeelding 2">
            <a:extLst>
              <a:ext uri="{FF2B5EF4-FFF2-40B4-BE49-F238E27FC236}">
                <a16:creationId xmlns:a16="http://schemas.microsoft.com/office/drawing/2014/main" id="{B774FAD8-DF62-A047-0ABD-637F96C5039C}"/>
              </a:ext>
            </a:extLst>
          </p:cNvPr>
          <p:cNvPicPr>
            <a:picLocks noChangeAspect="1"/>
          </p:cNvPicPr>
          <p:nvPr/>
        </p:nvPicPr>
        <p:blipFill>
          <a:blip r:embed="rId6"/>
          <a:stretch>
            <a:fillRect/>
          </a:stretch>
        </p:blipFill>
        <p:spPr>
          <a:xfrm>
            <a:off x="2149743" y="4493623"/>
            <a:ext cx="1599563" cy="2132750"/>
          </a:xfrm>
          <a:prstGeom prst="rect">
            <a:avLst/>
          </a:prstGeom>
        </p:spPr>
      </p:pic>
    </p:spTree>
    <p:extLst>
      <p:ext uri="{BB962C8B-B14F-4D97-AF65-F5344CB8AC3E}">
        <p14:creationId xmlns:p14="http://schemas.microsoft.com/office/powerpoint/2010/main" val="2786280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Afbeelding 36">
            <a:extLst>
              <a:ext uri="{FF2B5EF4-FFF2-40B4-BE49-F238E27FC236}">
                <a16:creationId xmlns:a16="http://schemas.microsoft.com/office/drawing/2014/main" id="{CB278CA0-2350-4966-B490-8E9ABDAFD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7965" y="5703888"/>
            <a:ext cx="2004239" cy="866587"/>
          </a:xfrm>
          <a:prstGeom prst="rect">
            <a:avLst/>
          </a:prstGeom>
        </p:spPr>
      </p:pic>
      <p:sp>
        <p:nvSpPr>
          <p:cNvPr id="39" name="Tekstvak 38">
            <a:extLst>
              <a:ext uri="{FF2B5EF4-FFF2-40B4-BE49-F238E27FC236}">
                <a16:creationId xmlns:a16="http://schemas.microsoft.com/office/drawing/2014/main" id="{701D54C8-C086-4138-A14A-1B68C40A4DC2}"/>
              </a:ext>
            </a:extLst>
          </p:cNvPr>
          <p:cNvSpPr txBox="1"/>
          <p:nvPr/>
        </p:nvSpPr>
        <p:spPr>
          <a:xfrm>
            <a:off x="498670" y="472195"/>
            <a:ext cx="5597330" cy="584775"/>
          </a:xfrm>
          <a:prstGeom prst="rect">
            <a:avLst/>
          </a:prstGeom>
          <a:noFill/>
        </p:spPr>
        <p:txBody>
          <a:bodyPr wrap="square">
            <a:spAutoFit/>
          </a:bodyPr>
          <a:lstStyle/>
          <a:p>
            <a:pPr algn="ctr" defTabSz="685800"/>
            <a:r>
              <a:rPr lang="nl-NL" sz="3200" dirty="0">
                <a:solidFill>
                  <a:srgbClr val="F57D18"/>
                </a:solidFill>
                <a:latin typeface="Eras Demi ITC" panose="020B0805030504020804" pitchFamily="34" charset="0"/>
              </a:rPr>
              <a:t>Doel &amp; aanpak </a:t>
            </a:r>
          </a:p>
        </p:txBody>
      </p:sp>
      <p:pic>
        <p:nvPicPr>
          <p:cNvPr id="20" name="Afbeelding 19">
            <a:extLst>
              <a:ext uri="{FF2B5EF4-FFF2-40B4-BE49-F238E27FC236}">
                <a16:creationId xmlns:a16="http://schemas.microsoft.com/office/drawing/2014/main" id="{448E50B9-36ED-4A65-B4BB-8BA2AF0211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9965" y="5760969"/>
            <a:ext cx="1828381" cy="865405"/>
          </a:xfrm>
          <a:prstGeom prst="rect">
            <a:avLst/>
          </a:prstGeom>
        </p:spPr>
      </p:pic>
      <p:pic>
        <p:nvPicPr>
          <p:cNvPr id="21" name="Afbeelding 20">
            <a:extLst>
              <a:ext uri="{FF2B5EF4-FFF2-40B4-BE49-F238E27FC236}">
                <a16:creationId xmlns:a16="http://schemas.microsoft.com/office/drawing/2014/main" id="{5BE9E992-D468-4377-989A-387C6CCEA8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384" y="5816866"/>
            <a:ext cx="1316303" cy="753608"/>
          </a:xfrm>
          <a:prstGeom prst="rect">
            <a:avLst/>
          </a:prstGeom>
        </p:spPr>
      </p:pic>
      <p:sp>
        <p:nvSpPr>
          <p:cNvPr id="2" name="Tekstvak 1">
            <a:extLst>
              <a:ext uri="{FF2B5EF4-FFF2-40B4-BE49-F238E27FC236}">
                <a16:creationId xmlns:a16="http://schemas.microsoft.com/office/drawing/2014/main" id="{759BF8F6-30F4-9DEB-4666-4573B49A58B1}"/>
              </a:ext>
            </a:extLst>
          </p:cNvPr>
          <p:cNvSpPr txBox="1"/>
          <p:nvPr/>
        </p:nvSpPr>
        <p:spPr>
          <a:xfrm>
            <a:off x="1795501" y="1314479"/>
            <a:ext cx="8460757" cy="3714863"/>
          </a:xfrm>
          <a:prstGeom prst="rect">
            <a:avLst/>
          </a:prstGeom>
          <a:noFill/>
        </p:spPr>
        <p:txBody>
          <a:bodyPr wrap="square" lIns="68580" tIns="34290" rIns="68580" bIns="34290" rtlCol="0" anchor="t">
            <a:spAutoFit/>
          </a:bodyPr>
          <a:lstStyle/>
          <a:p>
            <a:pPr marL="342900" indent="-342900" defTabSz="685800">
              <a:lnSpc>
                <a:spcPct val="150000"/>
              </a:lnSpc>
              <a:buFont typeface="Wingdings" panose="05000000000000000000" pitchFamily="2" charset="2"/>
              <a:buChar char="§"/>
            </a:pPr>
            <a:r>
              <a:rPr lang="nl-NL" sz="2000" dirty="0">
                <a:solidFill>
                  <a:prstClr val="black"/>
                </a:solidFill>
                <a:latin typeface="Calibri" panose="020F0502020204030204"/>
              </a:rPr>
              <a:t> </a:t>
            </a:r>
            <a:r>
              <a:rPr lang="nl-NL" sz="2000" dirty="0">
                <a:solidFill>
                  <a:prstClr val="black"/>
                </a:solidFill>
                <a:latin typeface="Calibri" panose="020F0502020204030204"/>
                <a:ea typeface="Calibri" panose="020F0502020204030204"/>
                <a:cs typeface="Calibri" panose="020F0502020204030204"/>
              </a:rPr>
              <a:t>Eén team binnen twee systemen, zonder schotten</a:t>
            </a:r>
          </a:p>
          <a:p>
            <a:pPr marL="342900" indent="-342900" defTabSz="685800">
              <a:lnSpc>
                <a:spcPct val="150000"/>
              </a:lnSpc>
              <a:buFont typeface="Wingdings" panose="05000000000000000000" pitchFamily="2" charset="2"/>
              <a:buChar char="§"/>
            </a:pPr>
            <a:r>
              <a:rPr lang="nl-NL" sz="2000" dirty="0">
                <a:solidFill>
                  <a:prstClr val="black"/>
                </a:solidFill>
                <a:latin typeface="Calibri" panose="020F0502020204030204"/>
                <a:ea typeface="Calibri" panose="020F0502020204030204"/>
                <a:cs typeface="Calibri" panose="020F0502020204030204"/>
              </a:rPr>
              <a:t> Pedagogisch medewerkers, leerkrachten, assistenten, intern begeleiders en gedragsdeskundigen werken samen</a:t>
            </a:r>
          </a:p>
          <a:p>
            <a:pPr marL="342900" indent="-342900" defTabSz="685800">
              <a:lnSpc>
                <a:spcPct val="150000"/>
              </a:lnSpc>
              <a:buFont typeface="Wingdings" panose="05000000000000000000" pitchFamily="2" charset="2"/>
              <a:buChar char="§"/>
            </a:pPr>
            <a:r>
              <a:rPr lang="nl-NL" sz="2000" dirty="0">
                <a:solidFill>
                  <a:prstClr val="black"/>
                </a:solidFill>
                <a:latin typeface="Calibri" panose="020F0502020204030204"/>
                <a:ea typeface="Calibri" panose="020F0502020204030204"/>
                <a:cs typeface="Calibri" panose="020F0502020204030204"/>
              </a:rPr>
              <a:t> Dagelijkse afstemming over kansen en grenzen</a:t>
            </a:r>
          </a:p>
          <a:p>
            <a:pPr marL="342900" indent="-342900" defTabSz="685800">
              <a:lnSpc>
                <a:spcPct val="150000"/>
              </a:lnSpc>
              <a:buFont typeface="Wingdings" panose="05000000000000000000" pitchFamily="2" charset="2"/>
              <a:buChar char="§"/>
            </a:pPr>
            <a:r>
              <a:rPr lang="nl-NL" sz="2000" dirty="0">
                <a:solidFill>
                  <a:prstClr val="black"/>
                </a:solidFill>
                <a:latin typeface="Calibri" panose="020F0502020204030204"/>
                <a:ea typeface="Calibri" panose="020F0502020204030204"/>
                <a:cs typeface="Calibri" panose="020F0502020204030204"/>
              </a:rPr>
              <a:t> Uitgangspunt: “Wat heeft het kind vandaag nodig om te groeien?”</a:t>
            </a:r>
          </a:p>
          <a:p>
            <a:pPr marL="342900" indent="-342900" defTabSz="685800">
              <a:lnSpc>
                <a:spcPct val="150000"/>
              </a:lnSpc>
              <a:buFont typeface="Wingdings" panose="05000000000000000000" pitchFamily="2" charset="2"/>
              <a:buChar char="§"/>
            </a:pPr>
            <a:r>
              <a:rPr lang="nl-NL" sz="2000" dirty="0">
                <a:solidFill>
                  <a:prstClr val="black"/>
                </a:solidFill>
                <a:latin typeface="Calibri" panose="020F0502020204030204"/>
                <a:ea typeface="Calibri" panose="020F0502020204030204"/>
                <a:cs typeface="Calibri" panose="020F0502020204030204"/>
              </a:rPr>
              <a:t> Komen tot</a:t>
            </a:r>
            <a:r>
              <a:rPr lang="nl-NL" sz="2000" dirty="0">
                <a:solidFill>
                  <a:srgbClr val="000000"/>
                </a:solidFill>
                <a:effectLst/>
                <a:latin typeface="Calibri"/>
                <a:ea typeface="Calibri"/>
                <a:cs typeface="Times New Roman"/>
              </a:rPr>
              <a:t> een integraal aanbod en doorgaande lijn op zorg en onderwijs, waarbij opgeschaald en afgeschaald kan worden. Optimale inzet van onderwijs in zorg en andersom</a:t>
            </a:r>
            <a:endParaRPr lang="nl-NL" sz="2000" dirty="0">
              <a:solidFill>
                <a:prstClr val="black"/>
              </a:solidFill>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216270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0A66A718-78D8-441C-A09A-171ADB1D720A}"/>
              </a:ext>
            </a:extLst>
          </p:cNvPr>
          <p:cNvSpPr/>
          <p:nvPr/>
        </p:nvSpPr>
        <p:spPr>
          <a:xfrm>
            <a:off x="8106267" y="1021901"/>
            <a:ext cx="2000890" cy="6837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350">
              <a:solidFill>
                <a:prstClr val="white"/>
              </a:solidFill>
              <a:latin typeface="Calibri" panose="020F0502020204030204"/>
            </a:endParaRPr>
          </a:p>
        </p:txBody>
      </p:sp>
      <p:sp>
        <p:nvSpPr>
          <p:cNvPr id="5" name="Rechthoek: afgeronde hoeken 4">
            <a:extLst>
              <a:ext uri="{FF2B5EF4-FFF2-40B4-BE49-F238E27FC236}">
                <a16:creationId xmlns:a16="http://schemas.microsoft.com/office/drawing/2014/main" id="{4249BA70-D21A-4D50-9F5D-22E98C73C107}"/>
              </a:ext>
            </a:extLst>
          </p:cNvPr>
          <p:cNvSpPr/>
          <p:nvPr/>
        </p:nvSpPr>
        <p:spPr>
          <a:xfrm>
            <a:off x="6891387" y="1829055"/>
            <a:ext cx="2000890" cy="6837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350">
              <a:solidFill>
                <a:prstClr val="white"/>
              </a:solidFill>
              <a:latin typeface="Calibri" panose="020F0502020204030204"/>
            </a:endParaRPr>
          </a:p>
        </p:txBody>
      </p:sp>
      <p:sp>
        <p:nvSpPr>
          <p:cNvPr id="6" name="Rechthoek: afgeronde hoeken 5">
            <a:extLst>
              <a:ext uri="{FF2B5EF4-FFF2-40B4-BE49-F238E27FC236}">
                <a16:creationId xmlns:a16="http://schemas.microsoft.com/office/drawing/2014/main" id="{AF07CC2C-723A-4B5F-9F7F-3AF722E21943}"/>
              </a:ext>
            </a:extLst>
          </p:cNvPr>
          <p:cNvSpPr/>
          <p:nvPr/>
        </p:nvSpPr>
        <p:spPr>
          <a:xfrm>
            <a:off x="5696544" y="2636210"/>
            <a:ext cx="2000890" cy="6837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350">
              <a:solidFill>
                <a:prstClr val="white"/>
              </a:solidFill>
              <a:latin typeface="Calibri" panose="020F0502020204030204"/>
            </a:endParaRPr>
          </a:p>
        </p:txBody>
      </p:sp>
      <p:sp>
        <p:nvSpPr>
          <p:cNvPr id="7" name="Rechthoek: afgeronde hoeken 6">
            <a:extLst>
              <a:ext uri="{FF2B5EF4-FFF2-40B4-BE49-F238E27FC236}">
                <a16:creationId xmlns:a16="http://schemas.microsoft.com/office/drawing/2014/main" id="{9FCBDFA9-6474-4218-B798-793E4AE911F0}"/>
              </a:ext>
            </a:extLst>
          </p:cNvPr>
          <p:cNvSpPr/>
          <p:nvPr/>
        </p:nvSpPr>
        <p:spPr>
          <a:xfrm>
            <a:off x="4438062" y="3538013"/>
            <a:ext cx="2000890" cy="6837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350">
              <a:solidFill>
                <a:prstClr val="white"/>
              </a:solidFill>
              <a:latin typeface="Calibri" panose="020F0502020204030204"/>
            </a:endParaRPr>
          </a:p>
        </p:txBody>
      </p:sp>
      <p:sp>
        <p:nvSpPr>
          <p:cNvPr id="8" name="Rechthoek: afgeronde hoeken 7">
            <a:extLst>
              <a:ext uri="{FF2B5EF4-FFF2-40B4-BE49-F238E27FC236}">
                <a16:creationId xmlns:a16="http://schemas.microsoft.com/office/drawing/2014/main" id="{B5AA4E1C-2A66-4E1B-81E1-1EB87CC7C9E9}"/>
              </a:ext>
            </a:extLst>
          </p:cNvPr>
          <p:cNvSpPr/>
          <p:nvPr/>
        </p:nvSpPr>
        <p:spPr>
          <a:xfrm>
            <a:off x="3133602" y="4359149"/>
            <a:ext cx="2000890" cy="6837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350">
              <a:solidFill>
                <a:prstClr val="white"/>
              </a:solidFill>
              <a:latin typeface="Calibri" panose="020F0502020204030204"/>
            </a:endParaRPr>
          </a:p>
        </p:txBody>
      </p:sp>
      <p:sp>
        <p:nvSpPr>
          <p:cNvPr id="9" name="Rechthoek: afgeronde hoeken 8">
            <a:extLst>
              <a:ext uri="{FF2B5EF4-FFF2-40B4-BE49-F238E27FC236}">
                <a16:creationId xmlns:a16="http://schemas.microsoft.com/office/drawing/2014/main" id="{FF5BDF1C-84A7-4CF4-93BE-D1951BD105A2}"/>
              </a:ext>
            </a:extLst>
          </p:cNvPr>
          <p:cNvSpPr/>
          <p:nvPr/>
        </p:nvSpPr>
        <p:spPr>
          <a:xfrm>
            <a:off x="1687792" y="5180285"/>
            <a:ext cx="2000890" cy="6837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350">
              <a:solidFill>
                <a:prstClr val="white"/>
              </a:solidFill>
              <a:latin typeface="Calibri" panose="020F0502020204030204"/>
            </a:endParaRPr>
          </a:p>
        </p:txBody>
      </p:sp>
      <p:sp>
        <p:nvSpPr>
          <p:cNvPr id="16" name="Rechthoek: afgeronde hoeken 15">
            <a:extLst>
              <a:ext uri="{FF2B5EF4-FFF2-40B4-BE49-F238E27FC236}">
                <a16:creationId xmlns:a16="http://schemas.microsoft.com/office/drawing/2014/main" id="{B5E0ED4B-1F94-47E9-BA91-46BBAA88661B}"/>
              </a:ext>
            </a:extLst>
          </p:cNvPr>
          <p:cNvSpPr/>
          <p:nvPr/>
        </p:nvSpPr>
        <p:spPr>
          <a:xfrm>
            <a:off x="7338388" y="3607920"/>
            <a:ext cx="3070057" cy="543965"/>
          </a:xfrm>
          <a:prstGeom prst="roundRect">
            <a:avLst/>
          </a:prstGeom>
          <a:ln>
            <a:solidFill>
              <a:srgbClr val="0197B8"/>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685800">
              <a:defRPr/>
            </a:pPr>
            <a:r>
              <a:rPr lang="nl-NL" sz="1350">
                <a:solidFill>
                  <a:prstClr val="black"/>
                </a:solidFill>
                <a:latin typeface="Calibri" panose="020F0502020204030204"/>
              </a:rPr>
              <a:t>Locatie AVD/ VDC (3)</a:t>
            </a:r>
          </a:p>
        </p:txBody>
      </p:sp>
      <p:sp>
        <p:nvSpPr>
          <p:cNvPr id="17" name="Rechthoek: afgeronde hoeken 16">
            <a:extLst>
              <a:ext uri="{FF2B5EF4-FFF2-40B4-BE49-F238E27FC236}">
                <a16:creationId xmlns:a16="http://schemas.microsoft.com/office/drawing/2014/main" id="{3BAC2F3A-F828-4733-BECE-42E922B01023}"/>
              </a:ext>
            </a:extLst>
          </p:cNvPr>
          <p:cNvSpPr/>
          <p:nvPr/>
        </p:nvSpPr>
        <p:spPr>
          <a:xfrm>
            <a:off x="6147475" y="4377772"/>
            <a:ext cx="3070057" cy="543965"/>
          </a:xfrm>
          <a:prstGeom prst="roundRect">
            <a:avLst/>
          </a:prstGeom>
          <a:ln>
            <a:solidFill>
              <a:srgbClr val="0197B8"/>
            </a:solidFill>
          </a:ln>
        </p:spPr>
        <p:style>
          <a:lnRef idx="2">
            <a:schemeClr val="accent3"/>
          </a:lnRef>
          <a:fillRef idx="1">
            <a:schemeClr val="lt1"/>
          </a:fillRef>
          <a:effectRef idx="0">
            <a:schemeClr val="accent3"/>
          </a:effectRef>
          <a:fontRef idx="minor">
            <a:schemeClr val="dk1"/>
          </a:fontRef>
        </p:style>
        <p:txBody>
          <a:bodyPr lIns="68580" tIns="34290" rIns="68580" bIns="34290" rtlCol="0" anchor="ctr"/>
          <a:lstStyle/>
          <a:p>
            <a:pPr algn="ctr" defTabSz="685800">
              <a:defRPr/>
            </a:pPr>
            <a:r>
              <a:rPr lang="nl-NL" sz="1350">
                <a:solidFill>
                  <a:prstClr val="black"/>
                </a:solidFill>
                <a:latin typeface="Calibri" panose="020F0502020204030204"/>
              </a:rPr>
              <a:t>Locatie AVD/ VDC (2)</a:t>
            </a:r>
          </a:p>
        </p:txBody>
      </p:sp>
      <p:sp>
        <p:nvSpPr>
          <p:cNvPr id="18" name="Rechthoek: afgeronde hoeken 17">
            <a:extLst>
              <a:ext uri="{FF2B5EF4-FFF2-40B4-BE49-F238E27FC236}">
                <a16:creationId xmlns:a16="http://schemas.microsoft.com/office/drawing/2014/main" id="{6F2F87AB-18A3-4A1D-9C58-DF201929A75B}"/>
              </a:ext>
            </a:extLst>
          </p:cNvPr>
          <p:cNvSpPr/>
          <p:nvPr/>
        </p:nvSpPr>
        <p:spPr>
          <a:xfrm>
            <a:off x="4608440" y="5240399"/>
            <a:ext cx="3070057" cy="543965"/>
          </a:xfrm>
          <a:prstGeom prst="roundRect">
            <a:avLst/>
          </a:prstGeom>
          <a:ln>
            <a:solidFill>
              <a:srgbClr val="0197B8"/>
            </a:solidFill>
          </a:ln>
        </p:spPr>
        <p:style>
          <a:lnRef idx="2">
            <a:schemeClr val="accent3"/>
          </a:lnRef>
          <a:fillRef idx="1">
            <a:schemeClr val="lt1"/>
          </a:fillRef>
          <a:effectRef idx="0">
            <a:schemeClr val="accent3"/>
          </a:effectRef>
          <a:fontRef idx="minor">
            <a:schemeClr val="dk1"/>
          </a:fontRef>
        </p:style>
        <p:txBody>
          <a:bodyPr lIns="68580" tIns="34290" rIns="68580" bIns="34290" rtlCol="0" anchor="ctr"/>
          <a:lstStyle/>
          <a:p>
            <a:pPr algn="ctr" defTabSz="685800">
              <a:defRPr/>
            </a:pPr>
            <a:r>
              <a:rPr lang="nl-NL" sz="1350" dirty="0">
                <a:solidFill>
                  <a:prstClr val="black"/>
                </a:solidFill>
                <a:latin typeface="Calibri" panose="020F0502020204030204"/>
              </a:rPr>
              <a:t>Zorglocatie</a:t>
            </a:r>
          </a:p>
        </p:txBody>
      </p:sp>
      <p:sp>
        <p:nvSpPr>
          <p:cNvPr id="20" name="Rechthoek: afgeronde hoeken 19">
            <a:extLst>
              <a:ext uri="{FF2B5EF4-FFF2-40B4-BE49-F238E27FC236}">
                <a16:creationId xmlns:a16="http://schemas.microsoft.com/office/drawing/2014/main" id="{ED0C4BA7-8B8A-4E0A-A951-AF46C5B9189B}"/>
              </a:ext>
            </a:extLst>
          </p:cNvPr>
          <p:cNvSpPr/>
          <p:nvPr/>
        </p:nvSpPr>
        <p:spPr>
          <a:xfrm>
            <a:off x="3810155" y="4880477"/>
            <a:ext cx="485360" cy="10464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nl-NL" sz="750">
                <a:solidFill>
                  <a:prstClr val="white"/>
                </a:solidFill>
                <a:latin typeface="Calibri" panose="020F0502020204030204"/>
              </a:rPr>
              <a:t>Fase 2</a:t>
            </a:r>
          </a:p>
        </p:txBody>
      </p:sp>
      <p:sp>
        <p:nvSpPr>
          <p:cNvPr id="21" name="Rechthoek: afgeronde hoeken 20">
            <a:extLst>
              <a:ext uri="{FF2B5EF4-FFF2-40B4-BE49-F238E27FC236}">
                <a16:creationId xmlns:a16="http://schemas.microsoft.com/office/drawing/2014/main" id="{E32765C7-8BCE-4838-8D9F-6D6F90E95944}"/>
              </a:ext>
            </a:extLst>
          </p:cNvPr>
          <p:cNvSpPr/>
          <p:nvPr/>
        </p:nvSpPr>
        <p:spPr>
          <a:xfrm>
            <a:off x="4414418" y="4887631"/>
            <a:ext cx="485360" cy="10464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nl-NL" sz="750">
                <a:solidFill>
                  <a:prstClr val="white"/>
                </a:solidFill>
                <a:latin typeface="Calibri" panose="020F0502020204030204"/>
              </a:rPr>
              <a:t>Fase 3</a:t>
            </a:r>
          </a:p>
        </p:txBody>
      </p:sp>
      <p:sp>
        <p:nvSpPr>
          <p:cNvPr id="26" name="Rechthoek: afgeronde hoeken 25">
            <a:extLst>
              <a:ext uri="{FF2B5EF4-FFF2-40B4-BE49-F238E27FC236}">
                <a16:creationId xmlns:a16="http://schemas.microsoft.com/office/drawing/2014/main" id="{D1E20304-D38D-4E42-8D91-DE6EA8351F6A}"/>
              </a:ext>
            </a:extLst>
          </p:cNvPr>
          <p:cNvSpPr/>
          <p:nvPr/>
        </p:nvSpPr>
        <p:spPr>
          <a:xfrm>
            <a:off x="5134492" y="4066477"/>
            <a:ext cx="485360" cy="10464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nl-NL" sz="750">
                <a:solidFill>
                  <a:prstClr val="white"/>
                </a:solidFill>
                <a:latin typeface="Calibri" panose="020F0502020204030204"/>
              </a:rPr>
              <a:t>Fase 2</a:t>
            </a:r>
          </a:p>
        </p:txBody>
      </p:sp>
      <p:sp>
        <p:nvSpPr>
          <p:cNvPr id="27" name="Rechthoek: afgeronde hoeken 26">
            <a:extLst>
              <a:ext uri="{FF2B5EF4-FFF2-40B4-BE49-F238E27FC236}">
                <a16:creationId xmlns:a16="http://schemas.microsoft.com/office/drawing/2014/main" id="{4993CB5A-17CD-42F0-B3DF-6DF7A86E62E9}"/>
              </a:ext>
            </a:extLst>
          </p:cNvPr>
          <p:cNvSpPr/>
          <p:nvPr/>
        </p:nvSpPr>
        <p:spPr>
          <a:xfrm>
            <a:off x="6365761" y="3179709"/>
            <a:ext cx="485360" cy="10464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nl-NL" sz="750">
                <a:solidFill>
                  <a:prstClr val="white"/>
                </a:solidFill>
                <a:latin typeface="Calibri" panose="020F0502020204030204"/>
              </a:rPr>
              <a:t>Fase 2</a:t>
            </a:r>
          </a:p>
        </p:txBody>
      </p:sp>
      <p:sp>
        <p:nvSpPr>
          <p:cNvPr id="28" name="Rechthoek: afgeronde hoeken 27">
            <a:extLst>
              <a:ext uri="{FF2B5EF4-FFF2-40B4-BE49-F238E27FC236}">
                <a16:creationId xmlns:a16="http://schemas.microsoft.com/office/drawing/2014/main" id="{E0C6E11D-1E1C-4A05-A7EE-C2A171036B4F}"/>
              </a:ext>
            </a:extLst>
          </p:cNvPr>
          <p:cNvSpPr/>
          <p:nvPr/>
        </p:nvSpPr>
        <p:spPr>
          <a:xfrm>
            <a:off x="7614970" y="2370235"/>
            <a:ext cx="485360" cy="10464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nl-NL" sz="750">
                <a:solidFill>
                  <a:prstClr val="white"/>
                </a:solidFill>
                <a:latin typeface="Calibri" panose="020F0502020204030204"/>
              </a:rPr>
              <a:t>Fase 2</a:t>
            </a:r>
          </a:p>
        </p:txBody>
      </p:sp>
      <p:sp>
        <p:nvSpPr>
          <p:cNvPr id="29" name="Rechthoek: afgeronde hoeken 28">
            <a:extLst>
              <a:ext uri="{FF2B5EF4-FFF2-40B4-BE49-F238E27FC236}">
                <a16:creationId xmlns:a16="http://schemas.microsoft.com/office/drawing/2014/main" id="{16FE19BA-2010-45B7-A8AF-23CBB7D00E18}"/>
              </a:ext>
            </a:extLst>
          </p:cNvPr>
          <p:cNvSpPr/>
          <p:nvPr/>
        </p:nvSpPr>
        <p:spPr>
          <a:xfrm>
            <a:off x="8781165" y="1547167"/>
            <a:ext cx="485360" cy="10464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nl-NL" sz="750">
                <a:solidFill>
                  <a:prstClr val="white"/>
                </a:solidFill>
                <a:latin typeface="Calibri" panose="020F0502020204030204"/>
              </a:rPr>
              <a:t>Fase 2</a:t>
            </a:r>
          </a:p>
        </p:txBody>
      </p:sp>
      <p:sp>
        <p:nvSpPr>
          <p:cNvPr id="30" name="Rechthoek: afgeronde hoeken 29">
            <a:extLst>
              <a:ext uri="{FF2B5EF4-FFF2-40B4-BE49-F238E27FC236}">
                <a16:creationId xmlns:a16="http://schemas.microsoft.com/office/drawing/2014/main" id="{6C9F5076-070D-4141-963B-5F8FCCA1CA75}"/>
              </a:ext>
            </a:extLst>
          </p:cNvPr>
          <p:cNvSpPr/>
          <p:nvPr/>
        </p:nvSpPr>
        <p:spPr>
          <a:xfrm>
            <a:off x="5696545" y="4066477"/>
            <a:ext cx="485360" cy="10464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nl-NL" sz="750">
                <a:solidFill>
                  <a:prstClr val="white"/>
                </a:solidFill>
                <a:latin typeface="Calibri" panose="020F0502020204030204"/>
              </a:rPr>
              <a:t>Fase 3</a:t>
            </a:r>
          </a:p>
        </p:txBody>
      </p:sp>
      <p:sp>
        <p:nvSpPr>
          <p:cNvPr id="31" name="Rechthoek: afgeronde hoeken 30">
            <a:extLst>
              <a:ext uri="{FF2B5EF4-FFF2-40B4-BE49-F238E27FC236}">
                <a16:creationId xmlns:a16="http://schemas.microsoft.com/office/drawing/2014/main" id="{453F732C-CA67-4109-A245-7CDF3FB48A1F}"/>
              </a:ext>
            </a:extLst>
          </p:cNvPr>
          <p:cNvSpPr/>
          <p:nvPr/>
        </p:nvSpPr>
        <p:spPr>
          <a:xfrm>
            <a:off x="6922972" y="3179709"/>
            <a:ext cx="485360" cy="10464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nl-NL" sz="750">
                <a:solidFill>
                  <a:prstClr val="white"/>
                </a:solidFill>
                <a:latin typeface="Calibri" panose="020F0502020204030204"/>
              </a:rPr>
              <a:t>Fase 3</a:t>
            </a:r>
          </a:p>
        </p:txBody>
      </p:sp>
      <p:sp>
        <p:nvSpPr>
          <p:cNvPr id="32" name="Rechthoek: afgeronde hoeken 31">
            <a:extLst>
              <a:ext uri="{FF2B5EF4-FFF2-40B4-BE49-F238E27FC236}">
                <a16:creationId xmlns:a16="http://schemas.microsoft.com/office/drawing/2014/main" id="{2AFD895F-1722-41C9-A543-E88118FE110E}"/>
              </a:ext>
            </a:extLst>
          </p:cNvPr>
          <p:cNvSpPr/>
          <p:nvPr/>
        </p:nvSpPr>
        <p:spPr>
          <a:xfrm>
            <a:off x="8183734" y="2370235"/>
            <a:ext cx="485360" cy="10464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nl-NL" sz="750">
                <a:solidFill>
                  <a:prstClr val="white"/>
                </a:solidFill>
                <a:latin typeface="Calibri" panose="020F0502020204030204"/>
              </a:rPr>
              <a:t>Fase 3</a:t>
            </a:r>
          </a:p>
        </p:txBody>
      </p:sp>
      <p:sp>
        <p:nvSpPr>
          <p:cNvPr id="33" name="Rechthoek: afgeronde hoeken 32">
            <a:extLst>
              <a:ext uri="{FF2B5EF4-FFF2-40B4-BE49-F238E27FC236}">
                <a16:creationId xmlns:a16="http://schemas.microsoft.com/office/drawing/2014/main" id="{3B6A3773-30E2-4ABA-A1E0-18EBFFF2B681}"/>
              </a:ext>
            </a:extLst>
          </p:cNvPr>
          <p:cNvSpPr/>
          <p:nvPr/>
        </p:nvSpPr>
        <p:spPr>
          <a:xfrm>
            <a:off x="9378595" y="1547167"/>
            <a:ext cx="485360" cy="10464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nl-NL" sz="750">
                <a:solidFill>
                  <a:prstClr val="white"/>
                </a:solidFill>
                <a:latin typeface="Calibri" panose="020F0502020204030204"/>
              </a:rPr>
              <a:t>Fase 3</a:t>
            </a:r>
          </a:p>
        </p:txBody>
      </p:sp>
      <p:cxnSp>
        <p:nvCxnSpPr>
          <p:cNvPr id="34" name="Rechte verbindingslijn 33">
            <a:extLst>
              <a:ext uri="{FF2B5EF4-FFF2-40B4-BE49-F238E27FC236}">
                <a16:creationId xmlns:a16="http://schemas.microsoft.com/office/drawing/2014/main" id="{5F573DA9-1477-45CE-BE53-2433A4CD17C2}"/>
              </a:ext>
            </a:extLst>
          </p:cNvPr>
          <p:cNvCxnSpPr>
            <a:cxnSpLocks/>
          </p:cNvCxnSpPr>
          <p:nvPr/>
        </p:nvCxnSpPr>
        <p:spPr>
          <a:xfrm flipV="1">
            <a:off x="5708624" y="2698792"/>
            <a:ext cx="1988810" cy="551291"/>
          </a:xfrm>
          <a:prstGeom prst="line">
            <a:avLst/>
          </a:prstGeom>
          <a:ln w="28575"/>
        </p:spPr>
        <p:style>
          <a:lnRef idx="2">
            <a:schemeClr val="accent2"/>
          </a:lnRef>
          <a:fillRef idx="0">
            <a:schemeClr val="accent2"/>
          </a:fillRef>
          <a:effectRef idx="1">
            <a:schemeClr val="accent2"/>
          </a:effectRef>
          <a:fontRef idx="minor">
            <a:schemeClr val="tx1"/>
          </a:fontRef>
        </p:style>
      </p:cxnSp>
      <p:sp>
        <p:nvSpPr>
          <p:cNvPr id="13" name="Tekstvak 12">
            <a:extLst>
              <a:ext uri="{FF2B5EF4-FFF2-40B4-BE49-F238E27FC236}">
                <a16:creationId xmlns:a16="http://schemas.microsoft.com/office/drawing/2014/main" id="{77F16852-D49F-427C-8B83-4A5D466CAFD1}"/>
              </a:ext>
            </a:extLst>
          </p:cNvPr>
          <p:cNvSpPr txBox="1"/>
          <p:nvPr/>
        </p:nvSpPr>
        <p:spPr>
          <a:xfrm>
            <a:off x="5858003" y="2828059"/>
            <a:ext cx="1677972" cy="323165"/>
          </a:xfrm>
          <a:prstGeom prst="rect">
            <a:avLst/>
          </a:prstGeom>
          <a:noFill/>
        </p:spPr>
        <p:txBody>
          <a:bodyPr wrap="square" rtlCol="0">
            <a:spAutoFit/>
          </a:bodyPr>
          <a:lstStyle/>
          <a:p>
            <a:pPr defTabSz="685800">
              <a:defRPr/>
            </a:pPr>
            <a:r>
              <a:rPr lang="nl-NL" sz="1500">
                <a:solidFill>
                  <a:prstClr val="white"/>
                </a:solidFill>
                <a:latin typeface="Calibri" panose="020F0502020204030204"/>
              </a:rPr>
              <a:t>B-stroom (SO/VSO)</a:t>
            </a:r>
          </a:p>
        </p:txBody>
      </p:sp>
      <p:sp>
        <p:nvSpPr>
          <p:cNvPr id="23" name="Rechthoek: afgeronde hoeken 22">
            <a:extLst>
              <a:ext uri="{FF2B5EF4-FFF2-40B4-BE49-F238E27FC236}">
                <a16:creationId xmlns:a16="http://schemas.microsoft.com/office/drawing/2014/main" id="{7CFA1E8B-E548-461B-96A6-7BF15B28E2B6}"/>
              </a:ext>
            </a:extLst>
          </p:cNvPr>
          <p:cNvSpPr/>
          <p:nvPr/>
        </p:nvSpPr>
        <p:spPr>
          <a:xfrm>
            <a:off x="5792736" y="3179709"/>
            <a:ext cx="485360" cy="10464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nl-NL" sz="750">
                <a:solidFill>
                  <a:prstClr val="white"/>
                </a:solidFill>
                <a:latin typeface="Calibri" panose="020F0502020204030204"/>
              </a:rPr>
              <a:t>Fase 1</a:t>
            </a:r>
          </a:p>
        </p:txBody>
      </p:sp>
      <p:cxnSp>
        <p:nvCxnSpPr>
          <p:cNvPr id="37" name="Rechte verbindingslijn 36">
            <a:extLst>
              <a:ext uri="{FF2B5EF4-FFF2-40B4-BE49-F238E27FC236}">
                <a16:creationId xmlns:a16="http://schemas.microsoft.com/office/drawing/2014/main" id="{4821B175-3023-4417-83E7-58FE95D00658}"/>
              </a:ext>
            </a:extLst>
          </p:cNvPr>
          <p:cNvCxnSpPr>
            <a:cxnSpLocks/>
          </p:cNvCxnSpPr>
          <p:nvPr/>
        </p:nvCxnSpPr>
        <p:spPr>
          <a:xfrm flipV="1">
            <a:off x="6897427" y="1886144"/>
            <a:ext cx="1988810" cy="551291"/>
          </a:xfrm>
          <a:prstGeom prst="line">
            <a:avLst/>
          </a:prstGeom>
          <a:ln w="28575"/>
        </p:spPr>
        <p:style>
          <a:lnRef idx="2">
            <a:schemeClr val="accent2"/>
          </a:lnRef>
          <a:fillRef idx="0">
            <a:schemeClr val="accent2"/>
          </a:fillRef>
          <a:effectRef idx="1">
            <a:schemeClr val="accent2"/>
          </a:effectRef>
          <a:fontRef idx="minor">
            <a:schemeClr val="tx1"/>
          </a:fontRef>
        </p:style>
      </p:cxnSp>
      <p:sp>
        <p:nvSpPr>
          <p:cNvPr id="24" name="Rechthoek: afgeronde hoeken 23">
            <a:extLst>
              <a:ext uri="{FF2B5EF4-FFF2-40B4-BE49-F238E27FC236}">
                <a16:creationId xmlns:a16="http://schemas.microsoft.com/office/drawing/2014/main" id="{57A1E08D-81CF-444F-A13C-9E00373F7D76}"/>
              </a:ext>
            </a:extLst>
          </p:cNvPr>
          <p:cNvSpPr/>
          <p:nvPr/>
        </p:nvSpPr>
        <p:spPr>
          <a:xfrm>
            <a:off x="7010499" y="2370235"/>
            <a:ext cx="485360" cy="10464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nl-NL" sz="750">
                <a:solidFill>
                  <a:prstClr val="white"/>
                </a:solidFill>
                <a:latin typeface="Calibri" panose="020F0502020204030204"/>
              </a:rPr>
              <a:t>Fase 1</a:t>
            </a:r>
          </a:p>
        </p:txBody>
      </p:sp>
      <p:sp>
        <p:nvSpPr>
          <p:cNvPr id="14" name="Tekstvak 13">
            <a:extLst>
              <a:ext uri="{FF2B5EF4-FFF2-40B4-BE49-F238E27FC236}">
                <a16:creationId xmlns:a16="http://schemas.microsoft.com/office/drawing/2014/main" id="{0C5C6749-EF2A-46F0-A232-D191E75DC616}"/>
              </a:ext>
            </a:extLst>
          </p:cNvPr>
          <p:cNvSpPr txBox="1"/>
          <p:nvPr/>
        </p:nvSpPr>
        <p:spPr>
          <a:xfrm>
            <a:off x="7052845" y="2020904"/>
            <a:ext cx="1677972" cy="323165"/>
          </a:xfrm>
          <a:prstGeom prst="rect">
            <a:avLst/>
          </a:prstGeom>
          <a:noFill/>
        </p:spPr>
        <p:txBody>
          <a:bodyPr wrap="square" rtlCol="0">
            <a:spAutoFit/>
          </a:bodyPr>
          <a:lstStyle/>
          <a:p>
            <a:pPr defTabSz="685800">
              <a:defRPr/>
            </a:pPr>
            <a:r>
              <a:rPr lang="nl-NL" sz="1500">
                <a:solidFill>
                  <a:prstClr val="white"/>
                </a:solidFill>
                <a:latin typeface="Calibri" panose="020F0502020204030204"/>
              </a:rPr>
              <a:t>A-stroom (SO/VSO)</a:t>
            </a:r>
          </a:p>
        </p:txBody>
      </p:sp>
      <p:cxnSp>
        <p:nvCxnSpPr>
          <p:cNvPr id="38" name="Rechte verbindingslijn 37">
            <a:extLst>
              <a:ext uri="{FF2B5EF4-FFF2-40B4-BE49-F238E27FC236}">
                <a16:creationId xmlns:a16="http://schemas.microsoft.com/office/drawing/2014/main" id="{D7356CBF-6CE2-43AF-8941-F61BF0EAA1F6}"/>
              </a:ext>
            </a:extLst>
          </p:cNvPr>
          <p:cNvCxnSpPr>
            <a:cxnSpLocks/>
          </p:cNvCxnSpPr>
          <p:nvPr/>
        </p:nvCxnSpPr>
        <p:spPr>
          <a:xfrm flipV="1">
            <a:off x="4437880" y="3594022"/>
            <a:ext cx="1988810" cy="551291"/>
          </a:xfrm>
          <a:prstGeom prst="line">
            <a:avLst/>
          </a:prstGeom>
          <a:ln w="28575"/>
        </p:spPr>
        <p:style>
          <a:lnRef idx="2">
            <a:schemeClr val="accent2"/>
          </a:lnRef>
          <a:fillRef idx="0">
            <a:schemeClr val="accent2"/>
          </a:fillRef>
          <a:effectRef idx="1">
            <a:schemeClr val="accent2"/>
          </a:effectRef>
          <a:fontRef idx="minor">
            <a:schemeClr val="tx1"/>
          </a:fontRef>
        </p:style>
      </p:cxnSp>
      <p:sp>
        <p:nvSpPr>
          <p:cNvPr id="12" name="Tekstvak 11">
            <a:extLst>
              <a:ext uri="{FF2B5EF4-FFF2-40B4-BE49-F238E27FC236}">
                <a16:creationId xmlns:a16="http://schemas.microsoft.com/office/drawing/2014/main" id="{87E7555E-F6CC-43A2-9318-7E211376846C}"/>
              </a:ext>
            </a:extLst>
          </p:cNvPr>
          <p:cNvSpPr txBox="1"/>
          <p:nvPr/>
        </p:nvSpPr>
        <p:spPr>
          <a:xfrm>
            <a:off x="4810394" y="3729862"/>
            <a:ext cx="1423474" cy="323165"/>
          </a:xfrm>
          <a:prstGeom prst="rect">
            <a:avLst/>
          </a:prstGeom>
          <a:noFill/>
        </p:spPr>
        <p:txBody>
          <a:bodyPr wrap="square" rtlCol="0">
            <a:spAutoFit/>
          </a:bodyPr>
          <a:lstStyle/>
          <a:p>
            <a:pPr defTabSz="685800">
              <a:defRPr/>
            </a:pPr>
            <a:r>
              <a:rPr lang="nl-NL" sz="1500">
                <a:solidFill>
                  <a:prstClr val="white"/>
                </a:solidFill>
                <a:latin typeface="Calibri" panose="020F0502020204030204"/>
              </a:rPr>
              <a:t>C-stroom (ZIO)</a:t>
            </a:r>
          </a:p>
        </p:txBody>
      </p:sp>
      <p:sp>
        <p:nvSpPr>
          <p:cNvPr id="22" name="Rechthoek: afgeronde hoeken 21">
            <a:extLst>
              <a:ext uri="{FF2B5EF4-FFF2-40B4-BE49-F238E27FC236}">
                <a16:creationId xmlns:a16="http://schemas.microsoft.com/office/drawing/2014/main" id="{3AD3A754-0B2D-4622-B6E2-BD14AADA4B41}"/>
              </a:ext>
            </a:extLst>
          </p:cNvPr>
          <p:cNvSpPr/>
          <p:nvPr/>
        </p:nvSpPr>
        <p:spPr>
          <a:xfrm>
            <a:off x="4567714" y="4069015"/>
            <a:ext cx="485360" cy="10464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nl-NL" sz="750">
                <a:solidFill>
                  <a:prstClr val="white"/>
                </a:solidFill>
                <a:latin typeface="Calibri" panose="020F0502020204030204"/>
              </a:rPr>
              <a:t>Fase 1</a:t>
            </a:r>
          </a:p>
        </p:txBody>
      </p:sp>
      <p:cxnSp>
        <p:nvCxnSpPr>
          <p:cNvPr id="39" name="Rechte verbindingslijn 38">
            <a:extLst>
              <a:ext uri="{FF2B5EF4-FFF2-40B4-BE49-F238E27FC236}">
                <a16:creationId xmlns:a16="http://schemas.microsoft.com/office/drawing/2014/main" id="{034301D4-C7E9-4BDD-9159-8DB97394013D}"/>
              </a:ext>
            </a:extLst>
          </p:cNvPr>
          <p:cNvCxnSpPr>
            <a:cxnSpLocks/>
          </p:cNvCxnSpPr>
          <p:nvPr/>
        </p:nvCxnSpPr>
        <p:spPr>
          <a:xfrm flipV="1">
            <a:off x="3133602" y="4422484"/>
            <a:ext cx="1988810" cy="551291"/>
          </a:xfrm>
          <a:prstGeom prst="line">
            <a:avLst/>
          </a:prstGeom>
          <a:ln w="28575"/>
        </p:spPr>
        <p:style>
          <a:lnRef idx="2">
            <a:schemeClr val="accent2"/>
          </a:lnRef>
          <a:fillRef idx="0">
            <a:schemeClr val="accent2"/>
          </a:fillRef>
          <a:effectRef idx="1">
            <a:schemeClr val="accent2"/>
          </a:effectRef>
          <a:fontRef idx="minor">
            <a:schemeClr val="tx1"/>
          </a:fontRef>
        </p:style>
      </p:cxnSp>
      <p:sp>
        <p:nvSpPr>
          <p:cNvPr id="10" name="Tekstvak 9">
            <a:extLst>
              <a:ext uri="{FF2B5EF4-FFF2-40B4-BE49-F238E27FC236}">
                <a16:creationId xmlns:a16="http://schemas.microsoft.com/office/drawing/2014/main" id="{393F77D5-77EE-4594-9827-A6EAF46B368D}"/>
              </a:ext>
            </a:extLst>
          </p:cNvPr>
          <p:cNvSpPr txBox="1"/>
          <p:nvPr/>
        </p:nvSpPr>
        <p:spPr>
          <a:xfrm>
            <a:off x="3480036" y="4496156"/>
            <a:ext cx="1423474" cy="323165"/>
          </a:xfrm>
          <a:prstGeom prst="rect">
            <a:avLst/>
          </a:prstGeom>
          <a:noFill/>
        </p:spPr>
        <p:txBody>
          <a:bodyPr wrap="square" rtlCol="0">
            <a:spAutoFit/>
          </a:bodyPr>
          <a:lstStyle/>
          <a:p>
            <a:pPr defTabSz="685800">
              <a:defRPr/>
            </a:pPr>
            <a:r>
              <a:rPr lang="nl-NL" sz="1500">
                <a:solidFill>
                  <a:prstClr val="white"/>
                </a:solidFill>
                <a:latin typeface="Calibri" panose="020F0502020204030204"/>
              </a:rPr>
              <a:t>D-stroom (OIZ)</a:t>
            </a:r>
          </a:p>
        </p:txBody>
      </p:sp>
      <p:sp>
        <p:nvSpPr>
          <p:cNvPr id="19" name="Rechthoek: afgeronde hoeken 18">
            <a:extLst>
              <a:ext uri="{FF2B5EF4-FFF2-40B4-BE49-F238E27FC236}">
                <a16:creationId xmlns:a16="http://schemas.microsoft.com/office/drawing/2014/main" id="{6C8C5099-2995-44D0-9238-80B24EFFBF5D}"/>
              </a:ext>
            </a:extLst>
          </p:cNvPr>
          <p:cNvSpPr/>
          <p:nvPr/>
        </p:nvSpPr>
        <p:spPr>
          <a:xfrm>
            <a:off x="3203322" y="4879138"/>
            <a:ext cx="485360" cy="10464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nl-NL" sz="750">
                <a:solidFill>
                  <a:prstClr val="white"/>
                </a:solidFill>
                <a:latin typeface="Calibri" panose="020F0502020204030204"/>
              </a:rPr>
              <a:t>Fase 1</a:t>
            </a:r>
          </a:p>
        </p:txBody>
      </p:sp>
      <p:cxnSp>
        <p:nvCxnSpPr>
          <p:cNvPr id="40" name="Rechte verbindingslijn 39">
            <a:extLst>
              <a:ext uri="{FF2B5EF4-FFF2-40B4-BE49-F238E27FC236}">
                <a16:creationId xmlns:a16="http://schemas.microsoft.com/office/drawing/2014/main" id="{DFE880A3-884E-4558-8279-994F13010FD5}"/>
              </a:ext>
            </a:extLst>
          </p:cNvPr>
          <p:cNvCxnSpPr>
            <a:cxnSpLocks/>
          </p:cNvCxnSpPr>
          <p:nvPr/>
        </p:nvCxnSpPr>
        <p:spPr>
          <a:xfrm flipV="1">
            <a:off x="8106267" y="1077998"/>
            <a:ext cx="1988810" cy="551291"/>
          </a:xfrm>
          <a:prstGeom prst="line">
            <a:avLst/>
          </a:prstGeom>
          <a:ln w="28575"/>
        </p:spPr>
        <p:style>
          <a:lnRef idx="2">
            <a:schemeClr val="accent2"/>
          </a:lnRef>
          <a:fillRef idx="0">
            <a:schemeClr val="accent2"/>
          </a:fillRef>
          <a:effectRef idx="1">
            <a:schemeClr val="accent2"/>
          </a:effectRef>
          <a:fontRef idx="minor">
            <a:schemeClr val="tx1"/>
          </a:fontRef>
        </p:style>
      </p:cxnSp>
      <p:sp>
        <p:nvSpPr>
          <p:cNvPr id="15" name="Tekstvak 14">
            <a:extLst>
              <a:ext uri="{FF2B5EF4-FFF2-40B4-BE49-F238E27FC236}">
                <a16:creationId xmlns:a16="http://schemas.microsoft.com/office/drawing/2014/main" id="{3AB29FBF-D87F-4165-B969-4BCD1D800A3E}"/>
              </a:ext>
            </a:extLst>
          </p:cNvPr>
          <p:cNvSpPr txBox="1"/>
          <p:nvPr/>
        </p:nvSpPr>
        <p:spPr>
          <a:xfrm>
            <a:off x="8309786" y="1021901"/>
            <a:ext cx="1677972" cy="553998"/>
          </a:xfrm>
          <a:prstGeom prst="rect">
            <a:avLst/>
          </a:prstGeom>
          <a:noFill/>
        </p:spPr>
        <p:txBody>
          <a:bodyPr wrap="square" rtlCol="0">
            <a:spAutoFit/>
          </a:bodyPr>
          <a:lstStyle/>
          <a:p>
            <a:pPr defTabSz="685800">
              <a:defRPr/>
            </a:pPr>
            <a:r>
              <a:rPr lang="nl-NL" sz="1500" dirty="0">
                <a:solidFill>
                  <a:prstClr val="white"/>
                </a:solidFill>
                <a:latin typeface="Calibri" panose="020F0502020204030204"/>
              </a:rPr>
              <a:t>O-stroom                        (SBO/VO)</a:t>
            </a:r>
          </a:p>
        </p:txBody>
      </p:sp>
      <p:sp>
        <p:nvSpPr>
          <p:cNvPr id="25" name="Rechthoek: afgeronde hoeken 24">
            <a:extLst>
              <a:ext uri="{FF2B5EF4-FFF2-40B4-BE49-F238E27FC236}">
                <a16:creationId xmlns:a16="http://schemas.microsoft.com/office/drawing/2014/main" id="{DB1F0A61-5556-40D5-9308-62E5116AA671}"/>
              </a:ext>
            </a:extLst>
          </p:cNvPr>
          <p:cNvSpPr/>
          <p:nvPr/>
        </p:nvSpPr>
        <p:spPr>
          <a:xfrm>
            <a:off x="8183735" y="1547774"/>
            <a:ext cx="485360" cy="10464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nl-NL" sz="750">
                <a:solidFill>
                  <a:prstClr val="white"/>
                </a:solidFill>
                <a:latin typeface="Calibri" panose="020F0502020204030204"/>
              </a:rPr>
              <a:t>Fase 1</a:t>
            </a:r>
          </a:p>
        </p:txBody>
      </p:sp>
      <p:sp>
        <p:nvSpPr>
          <p:cNvPr id="41" name="Pijl: gebogen 40">
            <a:extLst>
              <a:ext uri="{FF2B5EF4-FFF2-40B4-BE49-F238E27FC236}">
                <a16:creationId xmlns:a16="http://schemas.microsoft.com/office/drawing/2014/main" id="{DE57F7B8-BD1C-4C6B-9571-6643E88A6281}"/>
              </a:ext>
            </a:extLst>
          </p:cNvPr>
          <p:cNvSpPr/>
          <p:nvPr/>
        </p:nvSpPr>
        <p:spPr>
          <a:xfrm>
            <a:off x="6129594" y="2077894"/>
            <a:ext cx="562958" cy="34406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350">
              <a:solidFill>
                <a:prstClr val="black"/>
              </a:solidFill>
              <a:latin typeface="Calibri" panose="020F0502020204030204"/>
            </a:endParaRPr>
          </a:p>
        </p:txBody>
      </p:sp>
      <p:sp>
        <p:nvSpPr>
          <p:cNvPr id="42" name="Pijl: gebogen 41">
            <a:extLst>
              <a:ext uri="{FF2B5EF4-FFF2-40B4-BE49-F238E27FC236}">
                <a16:creationId xmlns:a16="http://schemas.microsoft.com/office/drawing/2014/main" id="{BE8C8012-5FE4-4B6A-8D1B-E95780CC024F}"/>
              </a:ext>
            </a:extLst>
          </p:cNvPr>
          <p:cNvSpPr/>
          <p:nvPr/>
        </p:nvSpPr>
        <p:spPr>
          <a:xfrm>
            <a:off x="7338387" y="1284413"/>
            <a:ext cx="562958" cy="34406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350">
              <a:solidFill>
                <a:prstClr val="black"/>
              </a:solidFill>
              <a:latin typeface="Calibri" panose="020F0502020204030204"/>
            </a:endParaRPr>
          </a:p>
        </p:txBody>
      </p:sp>
      <p:sp>
        <p:nvSpPr>
          <p:cNvPr id="43" name="Pijl: gebogen 42">
            <a:extLst>
              <a:ext uri="{FF2B5EF4-FFF2-40B4-BE49-F238E27FC236}">
                <a16:creationId xmlns:a16="http://schemas.microsoft.com/office/drawing/2014/main" id="{1A46C285-C99A-49A5-AD70-1722604E6ACA}"/>
              </a:ext>
            </a:extLst>
          </p:cNvPr>
          <p:cNvSpPr/>
          <p:nvPr/>
        </p:nvSpPr>
        <p:spPr>
          <a:xfrm>
            <a:off x="4932874" y="2885154"/>
            <a:ext cx="562958" cy="34406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350">
              <a:solidFill>
                <a:prstClr val="black"/>
              </a:solidFill>
              <a:latin typeface="Calibri" panose="020F0502020204030204"/>
            </a:endParaRPr>
          </a:p>
        </p:txBody>
      </p:sp>
      <p:sp>
        <p:nvSpPr>
          <p:cNvPr id="44" name="Pijl: gebogen 43">
            <a:extLst>
              <a:ext uri="{FF2B5EF4-FFF2-40B4-BE49-F238E27FC236}">
                <a16:creationId xmlns:a16="http://schemas.microsoft.com/office/drawing/2014/main" id="{9980D285-F915-4621-AF94-D4C14C32C146}"/>
              </a:ext>
            </a:extLst>
          </p:cNvPr>
          <p:cNvSpPr/>
          <p:nvPr/>
        </p:nvSpPr>
        <p:spPr>
          <a:xfrm>
            <a:off x="3642763" y="3764848"/>
            <a:ext cx="562958" cy="34406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350">
              <a:solidFill>
                <a:prstClr val="black"/>
              </a:solidFill>
              <a:latin typeface="Calibri" panose="020F0502020204030204"/>
            </a:endParaRPr>
          </a:p>
        </p:txBody>
      </p:sp>
      <p:sp>
        <p:nvSpPr>
          <p:cNvPr id="45" name="Pijl: gebogen 44">
            <a:extLst>
              <a:ext uri="{FF2B5EF4-FFF2-40B4-BE49-F238E27FC236}">
                <a16:creationId xmlns:a16="http://schemas.microsoft.com/office/drawing/2014/main" id="{72D63BAC-B8C3-442B-931E-355FD3F37FF9}"/>
              </a:ext>
            </a:extLst>
          </p:cNvPr>
          <p:cNvSpPr/>
          <p:nvPr/>
        </p:nvSpPr>
        <p:spPr>
          <a:xfrm>
            <a:off x="2354641" y="4595507"/>
            <a:ext cx="562958" cy="34406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350">
              <a:solidFill>
                <a:prstClr val="black"/>
              </a:solidFill>
              <a:latin typeface="Calibri" panose="020F0502020204030204"/>
            </a:endParaRPr>
          </a:p>
        </p:txBody>
      </p:sp>
      <p:sp>
        <p:nvSpPr>
          <p:cNvPr id="46" name="Pijl: gebogen 45">
            <a:extLst>
              <a:ext uri="{FF2B5EF4-FFF2-40B4-BE49-F238E27FC236}">
                <a16:creationId xmlns:a16="http://schemas.microsoft.com/office/drawing/2014/main" id="{D4F5065A-8124-48CF-A1B6-EFF7EC157DD3}"/>
              </a:ext>
            </a:extLst>
          </p:cNvPr>
          <p:cNvSpPr/>
          <p:nvPr/>
        </p:nvSpPr>
        <p:spPr>
          <a:xfrm rot="10800000">
            <a:off x="9109171" y="1917112"/>
            <a:ext cx="562958" cy="34406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350">
              <a:solidFill>
                <a:prstClr val="black"/>
              </a:solidFill>
              <a:latin typeface="Calibri" panose="020F0502020204030204"/>
            </a:endParaRPr>
          </a:p>
        </p:txBody>
      </p:sp>
      <p:sp>
        <p:nvSpPr>
          <p:cNvPr id="47" name="Pijl: gebogen 46">
            <a:extLst>
              <a:ext uri="{FF2B5EF4-FFF2-40B4-BE49-F238E27FC236}">
                <a16:creationId xmlns:a16="http://schemas.microsoft.com/office/drawing/2014/main" id="{AE3A54B0-1769-408D-A4EF-A38BE186749E}"/>
              </a:ext>
            </a:extLst>
          </p:cNvPr>
          <p:cNvSpPr/>
          <p:nvPr/>
        </p:nvSpPr>
        <p:spPr>
          <a:xfrm rot="10800000">
            <a:off x="7927618" y="2738066"/>
            <a:ext cx="562958" cy="34406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350">
              <a:solidFill>
                <a:prstClr val="black"/>
              </a:solidFill>
              <a:latin typeface="Calibri" panose="020F0502020204030204"/>
            </a:endParaRPr>
          </a:p>
        </p:txBody>
      </p:sp>
      <p:sp>
        <p:nvSpPr>
          <p:cNvPr id="48" name="Pijl: gebogen 47">
            <a:extLst>
              <a:ext uri="{FF2B5EF4-FFF2-40B4-BE49-F238E27FC236}">
                <a16:creationId xmlns:a16="http://schemas.microsoft.com/office/drawing/2014/main" id="{0FE57572-3368-4089-8CEF-4653FCBADCBC}"/>
              </a:ext>
            </a:extLst>
          </p:cNvPr>
          <p:cNvSpPr/>
          <p:nvPr/>
        </p:nvSpPr>
        <p:spPr>
          <a:xfrm rot="10800000">
            <a:off x="6593149" y="3600693"/>
            <a:ext cx="562958" cy="34406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350">
              <a:solidFill>
                <a:prstClr val="black"/>
              </a:solidFill>
              <a:latin typeface="Calibri" panose="020F0502020204030204"/>
            </a:endParaRPr>
          </a:p>
        </p:txBody>
      </p:sp>
      <p:sp>
        <p:nvSpPr>
          <p:cNvPr id="49" name="Pijl: gebogen 48">
            <a:extLst>
              <a:ext uri="{FF2B5EF4-FFF2-40B4-BE49-F238E27FC236}">
                <a16:creationId xmlns:a16="http://schemas.microsoft.com/office/drawing/2014/main" id="{0CE6610E-121A-46C4-B7FB-3A285FE56EA4}"/>
              </a:ext>
            </a:extLst>
          </p:cNvPr>
          <p:cNvSpPr/>
          <p:nvPr/>
        </p:nvSpPr>
        <p:spPr>
          <a:xfrm rot="10800000">
            <a:off x="5398413" y="4433979"/>
            <a:ext cx="562958" cy="34406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350">
              <a:solidFill>
                <a:prstClr val="black"/>
              </a:solidFill>
              <a:latin typeface="Calibri" panose="020F0502020204030204"/>
            </a:endParaRPr>
          </a:p>
        </p:txBody>
      </p:sp>
      <p:sp>
        <p:nvSpPr>
          <p:cNvPr id="50" name="Pijl: gebogen 49">
            <a:extLst>
              <a:ext uri="{FF2B5EF4-FFF2-40B4-BE49-F238E27FC236}">
                <a16:creationId xmlns:a16="http://schemas.microsoft.com/office/drawing/2014/main" id="{2F66BFA3-6815-4848-BE93-C9FB92214E06}"/>
              </a:ext>
            </a:extLst>
          </p:cNvPr>
          <p:cNvSpPr/>
          <p:nvPr/>
        </p:nvSpPr>
        <p:spPr>
          <a:xfrm rot="10800000">
            <a:off x="3924242" y="5323398"/>
            <a:ext cx="562958" cy="34406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350">
              <a:solidFill>
                <a:prstClr val="black"/>
              </a:solidFill>
              <a:latin typeface="Calibri" panose="020F0502020204030204"/>
            </a:endParaRPr>
          </a:p>
        </p:txBody>
      </p:sp>
      <p:sp>
        <p:nvSpPr>
          <p:cNvPr id="51" name="Tekstvak 50">
            <a:extLst>
              <a:ext uri="{FF2B5EF4-FFF2-40B4-BE49-F238E27FC236}">
                <a16:creationId xmlns:a16="http://schemas.microsoft.com/office/drawing/2014/main" id="{0C27155D-0A4B-4A1D-B02C-4AC4A6FD720F}"/>
              </a:ext>
            </a:extLst>
          </p:cNvPr>
          <p:cNvSpPr txBox="1"/>
          <p:nvPr/>
        </p:nvSpPr>
        <p:spPr>
          <a:xfrm rot="16200000">
            <a:off x="5292405" y="2878032"/>
            <a:ext cx="658653" cy="184666"/>
          </a:xfrm>
          <a:prstGeom prst="rect">
            <a:avLst/>
          </a:prstGeom>
          <a:noFill/>
        </p:spPr>
        <p:txBody>
          <a:bodyPr wrap="square" rtlCol="0">
            <a:spAutoFit/>
          </a:bodyPr>
          <a:lstStyle/>
          <a:p>
            <a:pPr defTabSz="685800">
              <a:defRPr/>
            </a:pPr>
            <a:r>
              <a:rPr lang="nl-NL" sz="600">
                <a:solidFill>
                  <a:prstClr val="black"/>
                </a:solidFill>
                <a:latin typeface="Calibri" panose="020F0502020204030204"/>
              </a:rPr>
              <a:t>Ondersteuning</a:t>
            </a:r>
          </a:p>
        </p:txBody>
      </p:sp>
      <p:sp>
        <p:nvSpPr>
          <p:cNvPr id="52" name="Tekstvak 51">
            <a:extLst>
              <a:ext uri="{FF2B5EF4-FFF2-40B4-BE49-F238E27FC236}">
                <a16:creationId xmlns:a16="http://schemas.microsoft.com/office/drawing/2014/main" id="{3A51C2BB-8FA9-40C0-B2D6-F3153878F2F3}"/>
              </a:ext>
            </a:extLst>
          </p:cNvPr>
          <p:cNvSpPr txBox="1"/>
          <p:nvPr/>
        </p:nvSpPr>
        <p:spPr>
          <a:xfrm rot="16200000">
            <a:off x="4026906" y="3756507"/>
            <a:ext cx="658653" cy="184666"/>
          </a:xfrm>
          <a:prstGeom prst="rect">
            <a:avLst/>
          </a:prstGeom>
          <a:noFill/>
        </p:spPr>
        <p:txBody>
          <a:bodyPr wrap="square" rtlCol="0">
            <a:spAutoFit/>
          </a:bodyPr>
          <a:lstStyle/>
          <a:p>
            <a:pPr defTabSz="685800">
              <a:defRPr/>
            </a:pPr>
            <a:r>
              <a:rPr lang="nl-NL" sz="600">
                <a:solidFill>
                  <a:prstClr val="black"/>
                </a:solidFill>
                <a:latin typeface="Calibri" panose="020F0502020204030204"/>
              </a:rPr>
              <a:t>Ondersteuning</a:t>
            </a:r>
          </a:p>
        </p:txBody>
      </p:sp>
      <p:sp>
        <p:nvSpPr>
          <p:cNvPr id="53" name="Tekstvak 52">
            <a:extLst>
              <a:ext uri="{FF2B5EF4-FFF2-40B4-BE49-F238E27FC236}">
                <a16:creationId xmlns:a16="http://schemas.microsoft.com/office/drawing/2014/main" id="{54554235-7DCB-40AE-880F-1B5C4AF2B9C4}"/>
              </a:ext>
            </a:extLst>
          </p:cNvPr>
          <p:cNvSpPr txBox="1"/>
          <p:nvPr/>
        </p:nvSpPr>
        <p:spPr>
          <a:xfrm rot="16200000">
            <a:off x="2703924" y="4594723"/>
            <a:ext cx="658653" cy="184666"/>
          </a:xfrm>
          <a:prstGeom prst="rect">
            <a:avLst/>
          </a:prstGeom>
          <a:noFill/>
        </p:spPr>
        <p:txBody>
          <a:bodyPr wrap="square" rtlCol="0">
            <a:spAutoFit/>
          </a:bodyPr>
          <a:lstStyle/>
          <a:p>
            <a:pPr defTabSz="685800">
              <a:defRPr/>
            </a:pPr>
            <a:r>
              <a:rPr lang="nl-NL" sz="600">
                <a:solidFill>
                  <a:prstClr val="black"/>
                </a:solidFill>
                <a:latin typeface="Calibri" panose="020F0502020204030204"/>
              </a:rPr>
              <a:t>Ondersteuning</a:t>
            </a:r>
          </a:p>
        </p:txBody>
      </p:sp>
      <p:sp>
        <p:nvSpPr>
          <p:cNvPr id="54" name="Tekstvak 53">
            <a:extLst>
              <a:ext uri="{FF2B5EF4-FFF2-40B4-BE49-F238E27FC236}">
                <a16:creationId xmlns:a16="http://schemas.microsoft.com/office/drawing/2014/main" id="{710DBEDE-FE07-4801-BAE0-9A45A601804F}"/>
              </a:ext>
            </a:extLst>
          </p:cNvPr>
          <p:cNvSpPr txBox="1"/>
          <p:nvPr/>
        </p:nvSpPr>
        <p:spPr>
          <a:xfrm rot="16200000">
            <a:off x="6464510" y="2066049"/>
            <a:ext cx="658653" cy="184666"/>
          </a:xfrm>
          <a:prstGeom prst="rect">
            <a:avLst/>
          </a:prstGeom>
          <a:noFill/>
        </p:spPr>
        <p:txBody>
          <a:bodyPr wrap="square" rtlCol="0">
            <a:spAutoFit/>
          </a:bodyPr>
          <a:lstStyle/>
          <a:p>
            <a:pPr defTabSz="685800">
              <a:defRPr/>
            </a:pPr>
            <a:r>
              <a:rPr lang="nl-NL" sz="600">
                <a:solidFill>
                  <a:prstClr val="black"/>
                </a:solidFill>
                <a:latin typeface="Calibri" panose="020F0502020204030204"/>
              </a:rPr>
              <a:t>Ondersteuning</a:t>
            </a:r>
          </a:p>
        </p:txBody>
      </p:sp>
      <p:sp>
        <p:nvSpPr>
          <p:cNvPr id="55" name="Tekstvak 54">
            <a:extLst>
              <a:ext uri="{FF2B5EF4-FFF2-40B4-BE49-F238E27FC236}">
                <a16:creationId xmlns:a16="http://schemas.microsoft.com/office/drawing/2014/main" id="{CF16C759-5541-4A1D-8A90-57F15399E8C5}"/>
              </a:ext>
            </a:extLst>
          </p:cNvPr>
          <p:cNvSpPr txBox="1"/>
          <p:nvPr/>
        </p:nvSpPr>
        <p:spPr>
          <a:xfrm rot="16200000">
            <a:off x="7679944" y="1245293"/>
            <a:ext cx="658653" cy="184666"/>
          </a:xfrm>
          <a:prstGeom prst="rect">
            <a:avLst/>
          </a:prstGeom>
          <a:noFill/>
        </p:spPr>
        <p:txBody>
          <a:bodyPr wrap="square" rtlCol="0">
            <a:spAutoFit/>
          </a:bodyPr>
          <a:lstStyle/>
          <a:p>
            <a:pPr defTabSz="685800">
              <a:defRPr/>
            </a:pPr>
            <a:r>
              <a:rPr lang="nl-NL" sz="600">
                <a:solidFill>
                  <a:prstClr val="black"/>
                </a:solidFill>
                <a:latin typeface="Calibri" panose="020F0502020204030204"/>
              </a:rPr>
              <a:t>Ondersteuning</a:t>
            </a:r>
          </a:p>
        </p:txBody>
      </p:sp>
      <p:sp>
        <p:nvSpPr>
          <p:cNvPr id="56" name="Tekstvak 55">
            <a:extLst>
              <a:ext uri="{FF2B5EF4-FFF2-40B4-BE49-F238E27FC236}">
                <a16:creationId xmlns:a16="http://schemas.microsoft.com/office/drawing/2014/main" id="{64707A7A-44BE-4731-8FCB-1B03AF3DB506}"/>
              </a:ext>
            </a:extLst>
          </p:cNvPr>
          <p:cNvSpPr txBox="1"/>
          <p:nvPr/>
        </p:nvSpPr>
        <p:spPr>
          <a:xfrm rot="5400000">
            <a:off x="9868749" y="1286804"/>
            <a:ext cx="683779" cy="184666"/>
          </a:xfrm>
          <a:prstGeom prst="rect">
            <a:avLst/>
          </a:prstGeom>
          <a:noFill/>
        </p:spPr>
        <p:txBody>
          <a:bodyPr wrap="square" rtlCol="0">
            <a:spAutoFit/>
          </a:bodyPr>
          <a:lstStyle/>
          <a:p>
            <a:pPr defTabSz="685800">
              <a:defRPr/>
            </a:pPr>
            <a:r>
              <a:rPr lang="nl-NL" sz="600" dirty="0">
                <a:solidFill>
                  <a:prstClr val="black"/>
                </a:solidFill>
                <a:latin typeface="Calibri" panose="020F0502020204030204"/>
              </a:rPr>
              <a:t>Zelfstandigheid</a:t>
            </a:r>
          </a:p>
        </p:txBody>
      </p:sp>
      <p:sp>
        <p:nvSpPr>
          <p:cNvPr id="57" name="Tekstvak 56">
            <a:extLst>
              <a:ext uri="{FF2B5EF4-FFF2-40B4-BE49-F238E27FC236}">
                <a16:creationId xmlns:a16="http://schemas.microsoft.com/office/drawing/2014/main" id="{4B719E5F-6BEA-49C9-8E26-00EE56EA1967}"/>
              </a:ext>
            </a:extLst>
          </p:cNvPr>
          <p:cNvSpPr txBox="1"/>
          <p:nvPr/>
        </p:nvSpPr>
        <p:spPr>
          <a:xfrm rot="5400000">
            <a:off x="8633765" y="2104328"/>
            <a:ext cx="683779" cy="184666"/>
          </a:xfrm>
          <a:prstGeom prst="rect">
            <a:avLst/>
          </a:prstGeom>
          <a:noFill/>
        </p:spPr>
        <p:txBody>
          <a:bodyPr wrap="square" rtlCol="0">
            <a:spAutoFit/>
          </a:bodyPr>
          <a:lstStyle/>
          <a:p>
            <a:pPr defTabSz="685800">
              <a:defRPr/>
            </a:pPr>
            <a:r>
              <a:rPr lang="nl-NL" sz="600" dirty="0">
                <a:solidFill>
                  <a:prstClr val="black"/>
                </a:solidFill>
                <a:latin typeface="Calibri" panose="020F0502020204030204"/>
              </a:rPr>
              <a:t>Zelfstandigheid</a:t>
            </a:r>
          </a:p>
        </p:txBody>
      </p:sp>
      <p:sp>
        <p:nvSpPr>
          <p:cNvPr id="58" name="Tekstvak 57">
            <a:extLst>
              <a:ext uri="{FF2B5EF4-FFF2-40B4-BE49-F238E27FC236}">
                <a16:creationId xmlns:a16="http://schemas.microsoft.com/office/drawing/2014/main" id="{3D49F468-A2B1-4A73-A24F-DDD152B0AD34}"/>
              </a:ext>
            </a:extLst>
          </p:cNvPr>
          <p:cNvSpPr txBox="1"/>
          <p:nvPr/>
        </p:nvSpPr>
        <p:spPr>
          <a:xfrm rot="5400000">
            <a:off x="7445759" y="2924556"/>
            <a:ext cx="683779" cy="184666"/>
          </a:xfrm>
          <a:prstGeom prst="rect">
            <a:avLst/>
          </a:prstGeom>
          <a:noFill/>
        </p:spPr>
        <p:txBody>
          <a:bodyPr wrap="square" rtlCol="0">
            <a:spAutoFit/>
          </a:bodyPr>
          <a:lstStyle/>
          <a:p>
            <a:pPr defTabSz="685800">
              <a:defRPr/>
            </a:pPr>
            <a:r>
              <a:rPr lang="nl-NL" sz="600" dirty="0">
                <a:solidFill>
                  <a:prstClr val="black"/>
                </a:solidFill>
                <a:latin typeface="Calibri" panose="020F0502020204030204"/>
              </a:rPr>
              <a:t>Zelfstandigheid</a:t>
            </a:r>
          </a:p>
        </p:txBody>
      </p:sp>
      <p:sp>
        <p:nvSpPr>
          <p:cNvPr id="59" name="Tekstvak 58">
            <a:extLst>
              <a:ext uri="{FF2B5EF4-FFF2-40B4-BE49-F238E27FC236}">
                <a16:creationId xmlns:a16="http://schemas.microsoft.com/office/drawing/2014/main" id="{066E2410-CBF7-4225-B96C-CAAA2DE39F03}"/>
              </a:ext>
            </a:extLst>
          </p:cNvPr>
          <p:cNvSpPr txBox="1"/>
          <p:nvPr/>
        </p:nvSpPr>
        <p:spPr>
          <a:xfrm rot="5400000">
            <a:off x="6173755" y="3817112"/>
            <a:ext cx="683779" cy="184666"/>
          </a:xfrm>
          <a:prstGeom prst="rect">
            <a:avLst/>
          </a:prstGeom>
          <a:noFill/>
        </p:spPr>
        <p:txBody>
          <a:bodyPr wrap="square" rtlCol="0">
            <a:spAutoFit/>
          </a:bodyPr>
          <a:lstStyle/>
          <a:p>
            <a:pPr defTabSz="685800">
              <a:defRPr/>
            </a:pPr>
            <a:r>
              <a:rPr lang="nl-NL" sz="600" dirty="0">
                <a:solidFill>
                  <a:prstClr val="black"/>
                </a:solidFill>
                <a:latin typeface="Calibri" panose="020F0502020204030204"/>
              </a:rPr>
              <a:t>Zelfstandigheid</a:t>
            </a:r>
          </a:p>
        </p:txBody>
      </p:sp>
      <p:sp>
        <p:nvSpPr>
          <p:cNvPr id="60" name="Tekstvak 59">
            <a:extLst>
              <a:ext uri="{FF2B5EF4-FFF2-40B4-BE49-F238E27FC236}">
                <a16:creationId xmlns:a16="http://schemas.microsoft.com/office/drawing/2014/main" id="{4F731990-6FA2-4BDF-B9DA-84E08CE9CCD4}"/>
              </a:ext>
            </a:extLst>
          </p:cNvPr>
          <p:cNvSpPr txBox="1"/>
          <p:nvPr/>
        </p:nvSpPr>
        <p:spPr>
          <a:xfrm rot="5400000">
            <a:off x="4861314" y="4655570"/>
            <a:ext cx="683779" cy="184666"/>
          </a:xfrm>
          <a:prstGeom prst="rect">
            <a:avLst/>
          </a:prstGeom>
          <a:noFill/>
        </p:spPr>
        <p:txBody>
          <a:bodyPr wrap="square" rtlCol="0">
            <a:spAutoFit/>
          </a:bodyPr>
          <a:lstStyle/>
          <a:p>
            <a:pPr defTabSz="685800">
              <a:defRPr/>
            </a:pPr>
            <a:r>
              <a:rPr lang="nl-NL" sz="600" dirty="0">
                <a:solidFill>
                  <a:prstClr val="black"/>
                </a:solidFill>
                <a:latin typeface="Calibri" panose="020F0502020204030204"/>
              </a:rPr>
              <a:t>Zelfstandigheid</a:t>
            </a:r>
          </a:p>
        </p:txBody>
      </p:sp>
      <p:sp>
        <p:nvSpPr>
          <p:cNvPr id="61" name="Tekstvak 60">
            <a:extLst>
              <a:ext uri="{FF2B5EF4-FFF2-40B4-BE49-F238E27FC236}">
                <a16:creationId xmlns:a16="http://schemas.microsoft.com/office/drawing/2014/main" id="{FDDC2CCD-5706-443E-BE2B-02856C0802DC}"/>
              </a:ext>
            </a:extLst>
          </p:cNvPr>
          <p:cNvSpPr txBox="1"/>
          <p:nvPr/>
        </p:nvSpPr>
        <p:spPr>
          <a:xfrm rot="5400000">
            <a:off x="3426125" y="5473155"/>
            <a:ext cx="683779" cy="184666"/>
          </a:xfrm>
          <a:prstGeom prst="rect">
            <a:avLst/>
          </a:prstGeom>
          <a:noFill/>
        </p:spPr>
        <p:txBody>
          <a:bodyPr wrap="square" rtlCol="0">
            <a:spAutoFit/>
          </a:bodyPr>
          <a:lstStyle/>
          <a:p>
            <a:pPr defTabSz="685800">
              <a:defRPr/>
            </a:pPr>
            <a:r>
              <a:rPr lang="nl-NL" sz="600" dirty="0">
                <a:solidFill>
                  <a:prstClr val="black"/>
                </a:solidFill>
                <a:latin typeface="Calibri" panose="020F0502020204030204"/>
              </a:rPr>
              <a:t>Zelfstandigheid</a:t>
            </a:r>
          </a:p>
        </p:txBody>
      </p:sp>
      <p:sp>
        <p:nvSpPr>
          <p:cNvPr id="62" name="Tekstvak 61">
            <a:extLst>
              <a:ext uri="{FF2B5EF4-FFF2-40B4-BE49-F238E27FC236}">
                <a16:creationId xmlns:a16="http://schemas.microsoft.com/office/drawing/2014/main" id="{11ED221A-B56D-42D0-95B0-0C59FA5302DE}"/>
              </a:ext>
            </a:extLst>
          </p:cNvPr>
          <p:cNvSpPr txBox="1"/>
          <p:nvPr/>
        </p:nvSpPr>
        <p:spPr>
          <a:xfrm rot="16200000">
            <a:off x="1283905" y="5417278"/>
            <a:ext cx="658653" cy="184666"/>
          </a:xfrm>
          <a:prstGeom prst="rect">
            <a:avLst/>
          </a:prstGeom>
          <a:noFill/>
        </p:spPr>
        <p:txBody>
          <a:bodyPr wrap="square" rtlCol="0">
            <a:spAutoFit/>
          </a:bodyPr>
          <a:lstStyle/>
          <a:p>
            <a:pPr defTabSz="685800">
              <a:defRPr/>
            </a:pPr>
            <a:r>
              <a:rPr lang="nl-NL" sz="600">
                <a:solidFill>
                  <a:prstClr val="black"/>
                </a:solidFill>
                <a:latin typeface="Calibri" panose="020F0502020204030204"/>
              </a:rPr>
              <a:t>Ondersteuning</a:t>
            </a:r>
          </a:p>
        </p:txBody>
      </p:sp>
      <p:cxnSp>
        <p:nvCxnSpPr>
          <p:cNvPr id="63" name="Rechte verbindingslijn 62">
            <a:extLst>
              <a:ext uri="{FF2B5EF4-FFF2-40B4-BE49-F238E27FC236}">
                <a16:creationId xmlns:a16="http://schemas.microsoft.com/office/drawing/2014/main" id="{D71AD066-A773-43AE-A065-7ED1E82F8523}"/>
              </a:ext>
            </a:extLst>
          </p:cNvPr>
          <p:cNvCxnSpPr>
            <a:cxnSpLocks/>
          </p:cNvCxnSpPr>
          <p:nvPr/>
        </p:nvCxnSpPr>
        <p:spPr>
          <a:xfrm flipV="1">
            <a:off x="1693831" y="5246529"/>
            <a:ext cx="1988810" cy="551291"/>
          </a:xfrm>
          <a:prstGeom prst="line">
            <a:avLst/>
          </a:prstGeom>
          <a:ln w="28575"/>
        </p:spPr>
        <p:style>
          <a:lnRef idx="2">
            <a:schemeClr val="accent2"/>
          </a:lnRef>
          <a:fillRef idx="0">
            <a:schemeClr val="accent2"/>
          </a:fillRef>
          <a:effectRef idx="1">
            <a:schemeClr val="accent2"/>
          </a:effectRef>
          <a:fontRef idx="minor">
            <a:schemeClr val="tx1"/>
          </a:fontRef>
        </p:style>
      </p:cxnSp>
      <p:sp>
        <p:nvSpPr>
          <p:cNvPr id="11" name="Tekstvak 10">
            <a:extLst>
              <a:ext uri="{FF2B5EF4-FFF2-40B4-BE49-F238E27FC236}">
                <a16:creationId xmlns:a16="http://schemas.microsoft.com/office/drawing/2014/main" id="{CA137F8B-47EB-48B7-B591-46134E4A98DA}"/>
              </a:ext>
            </a:extLst>
          </p:cNvPr>
          <p:cNvSpPr txBox="1"/>
          <p:nvPr/>
        </p:nvSpPr>
        <p:spPr>
          <a:xfrm>
            <a:off x="2056562" y="5372134"/>
            <a:ext cx="1423474" cy="323165"/>
          </a:xfrm>
          <a:prstGeom prst="rect">
            <a:avLst/>
          </a:prstGeom>
          <a:noFill/>
        </p:spPr>
        <p:txBody>
          <a:bodyPr wrap="square" rtlCol="0">
            <a:spAutoFit/>
          </a:bodyPr>
          <a:lstStyle/>
          <a:p>
            <a:pPr defTabSz="685800">
              <a:defRPr/>
            </a:pPr>
            <a:r>
              <a:rPr lang="nl-NL" sz="1500">
                <a:solidFill>
                  <a:prstClr val="white"/>
                </a:solidFill>
                <a:latin typeface="Calibri" panose="020F0502020204030204"/>
              </a:rPr>
              <a:t>E-stroom (Z)</a:t>
            </a:r>
          </a:p>
        </p:txBody>
      </p:sp>
      <p:sp>
        <p:nvSpPr>
          <p:cNvPr id="2" name="Tekstvak 1">
            <a:extLst>
              <a:ext uri="{FF2B5EF4-FFF2-40B4-BE49-F238E27FC236}">
                <a16:creationId xmlns:a16="http://schemas.microsoft.com/office/drawing/2014/main" id="{E973A5C5-BAD2-8895-B0C4-0088354A6EA7}"/>
              </a:ext>
            </a:extLst>
          </p:cNvPr>
          <p:cNvSpPr txBox="1"/>
          <p:nvPr/>
        </p:nvSpPr>
        <p:spPr>
          <a:xfrm>
            <a:off x="1535432" y="292742"/>
            <a:ext cx="5903537" cy="1077218"/>
          </a:xfrm>
          <a:prstGeom prst="rect">
            <a:avLst/>
          </a:prstGeom>
          <a:noFill/>
        </p:spPr>
        <p:txBody>
          <a:bodyPr wrap="square">
            <a:spAutoFit/>
          </a:bodyPr>
          <a:lstStyle/>
          <a:p>
            <a:pPr algn="ctr" defTabSz="685800"/>
            <a:r>
              <a:rPr lang="nl-NL" sz="3200" dirty="0">
                <a:solidFill>
                  <a:srgbClr val="F57D18"/>
                </a:solidFill>
                <a:latin typeface="Eras Demi ITC" panose="020B0805030504020804" pitchFamily="34" charset="0"/>
              </a:rPr>
              <a:t>De doorgaande lijn van zorg en onderwijs  </a:t>
            </a:r>
          </a:p>
        </p:txBody>
      </p:sp>
    </p:spTree>
    <p:extLst>
      <p:ext uri="{BB962C8B-B14F-4D97-AF65-F5344CB8AC3E}">
        <p14:creationId xmlns:p14="http://schemas.microsoft.com/office/powerpoint/2010/main" val="748967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Afbeelding 36">
            <a:extLst>
              <a:ext uri="{FF2B5EF4-FFF2-40B4-BE49-F238E27FC236}">
                <a16:creationId xmlns:a16="http://schemas.microsoft.com/office/drawing/2014/main" id="{CB278CA0-2350-4966-B490-8E9ABDAFD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7965" y="5703888"/>
            <a:ext cx="2004239" cy="866587"/>
          </a:xfrm>
          <a:prstGeom prst="rect">
            <a:avLst/>
          </a:prstGeom>
        </p:spPr>
      </p:pic>
      <p:sp>
        <p:nvSpPr>
          <p:cNvPr id="39" name="Tekstvak 38">
            <a:extLst>
              <a:ext uri="{FF2B5EF4-FFF2-40B4-BE49-F238E27FC236}">
                <a16:creationId xmlns:a16="http://schemas.microsoft.com/office/drawing/2014/main" id="{701D54C8-C086-4138-A14A-1B68C40A4DC2}"/>
              </a:ext>
            </a:extLst>
          </p:cNvPr>
          <p:cNvSpPr txBox="1"/>
          <p:nvPr/>
        </p:nvSpPr>
        <p:spPr>
          <a:xfrm>
            <a:off x="1141126" y="681982"/>
            <a:ext cx="7419400" cy="584775"/>
          </a:xfrm>
          <a:prstGeom prst="rect">
            <a:avLst/>
          </a:prstGeom>
          <a:noFill/>
        </p:spPr>
        <p:txBody>
          <a:bodyPr wrap="square">
            <a:spAutoFit/>
          </a:bodyPr>
          <a:lstStyle/>
          <a:p>
            <a:pPr algn="ctr" defTabSz="685800"/>
            <a:r>
              <a:rPr lang="nl-NL" sz="3200" dirty="0">
                <a:solidFill>
                  <a:srgbClr val="F57D18"/>
                </a:solidFill>
                <a:latin typeface="Eras Demi ITC" panose="020B0805030504020804" pitchFamily="34" charset="0"/>
              </a:rPr>
              <a:t>Resultaten D-stroom tot nu toe</a:t>
            </a:r>
          </a:p>
        </p:txBody>
      </p:sp>
      <p:pic>
        <p:nvPicPr>
          <p:cNvPr id="20" name="Afbeelding 19">
            <a:extLst>
              <a:ext uri="{FF2B5EF4-FFF2-40B4-BE49-F238E27FC236}">
                <a16:creationId xmlns:a16="http://schemas.microsoft.com/office/drawing/2014/main" id="{448E50B9-36ED-4A65-B4BB-8BA2AF0211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9965" y="5760969"/>
            <a:ext cx="1828381" cy="865405"/>
          </a:xfrm>
          <a:prstGeom prst="rect">
            <a:avLst/>
          </a:prstGeom>
        </p:spPr>
      </p:pic>
      <p:pic>
        <p:nvPicPr>
          <p:cNvPr id="21" name="Afbeelding 20">
            <a:extLst>
              <a:ext uri="{FF2B5EF4-FFF2-40B4-BE49-F238E27FC236}">
                <a16:creationId xmlns:a16="http://schemas.microsoft.com/office/drawing/2014/main" id="{5BE9E992-D468-4377-989A-387C6CCEA8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384" y="5816866"/>
            <a:ext cx="1316303" cy="753608"/>
          </a:xfrm>
          <a:prstGeom prst="rect">
            <a:avLst/>
          </a:prstGeom>
        </p:spPr>
      </p:pic>
      <p:sp>
        <p:nvSpPr>
          <p:cNvPr id="2" name="Tekstvak 1">
            <a:extLst>
              <a:ext uri="{FF2B5EF4-FFF2-40B4-BE49-F238E27FC236}">
                <a16:creationId xmlns:a16="http://schemas.microsoft.com/office/drawing/2014/main" id="{759BF8F6-30F4-9DEB-4666-4573B49A58B1}"/>
              </a:ext>
            </a:extLst>
          </p:cNvPr>
          <p:cNvSpPr txBox="1"/>
          <p:nvPr/>
        </p:nvSpPr>
        <p:spPr>
          <a:xfrm>
            <a:off x="1795501" y="1382287"/>
            <a:ext cx="8460757" cy="4501232"/>
          </a:xfrm>
          <a:prstGeom prst="rect">
            <a:avLst/>
          </a:prstGeom>
          <a:noFill/>
        </p:spPr>
        <p:txBody>
          <a:bodyPr wrap="square" lIns="68580" tIns="34290" rIns="68580" bIns="34290" rtlCol="0" anchor="t">
            <a:spAutoFit/>
          </a:bodyPr>
          <a:lstStyle/>
          <a:p>
            <a:pPr marL="342900" indent="-342900" defTabSz="685800">
              <a:lnSpc>
                <a:spcPct val="150000"/>
              </a:lnSpc>
              <a:buFont typeface="Wingdings" panose="05000000000000000000" pitchFamily="2" charset="2"/>
              <a:buChar char="§"/>
            </a:pPr>
            <a:r>
              <a:rPr lang="nl-NL" sz="2000" dirty="0">
                <a:solidFill>
                  <a:prstClr val="black"/>
                </a:solidFill>
                <a:latin typeface="Calibri" panose="020F0502020204030204"/>
              </a:rPr>
              <a:t> Doorlopende ondersteuning, zonder ‘uitval’</a:t>
            </a:r>
          </a:p>
          <a:p>
            <a:pPr marL="342900" indent="-342900" defTabSz="685800">
              <a:lnSpc>
                <a:spcPct val="150000"/>
              </a:lnSpc>
              <a:buFont typeface="Wingdings" panose="05000000000000000000" pitchFamily="2" charset="2"/>
              <a:buChar char="§"/>
            </a:pPr>
            <a:r>
              <a:rPr lang="nl-NL" sz="2000" dirty="0">
                <a:solidFill>
                  <a:prstClr val="black"/>
                </a:solidFill>
                <a:latin typeface="Calibri" panose="020F0502020204030204"/>
              </a:rPr>
              <a:t> Twaalf leerlingen volgen onderwijs binnen de D-stroom</a:t>
            </a:r>
          </a:p>
          <a:p>
            <a:pPr marL="342900" indent="-342900" defTabSz="685800">
              <a:lnSpc>
                <a:spcPct val="150000"/>
              </a:lnSpc>
              <a:buFont typeface="Wingdings" panose="05000000000000000000" pitchFamily="2" charset="2"/>
              <a:buChar char="§"/>
            </a:pPr>
            <a:r>
              <a:rPr lang="nl-NL" sz="2000" dirty="0">
                <a:solidFill>
                  <a:prstClr val="black"/>
                </a:solidFill>
                <a:latin typeface="Calibri" panose="020F0502020204030204"/>
              </a:rPr>
              <a:t> Ouders ervaren passende ondersteuning voor hun kind</a:t>
            </a:r>
          </a:p>
          <a:p>
            <a:pPr marL="342900" indent="-342900" defTabSz="685800">
              <a:lnSpc>
                <a:spcPct val="150000"/>
              </a:lnSpc>
              <a:buFont typeface="Wingdings" panose="05000000000000000000" pitchFamily="2" charset="2"/>
              <a:buChar char="§"/>
            </a:pPr>
            <a:r>
              <a:rPr lang="nl-NL" sz="2000" dirty="0">
                <a:solidFill>
                  <a:prstClr val="black"/>
                </a:solidFill>
                <a:latin typeface="Calibri" panose="020F0502020204030204"/>
              </a:rPr>
              <a:t> Maatwerkcombinatie tussen zorg en onderwijs gericht op ontwikkeling en perspectief</a:t>
            </a:r>
          </a:p>
          <a:p>
            <a:pPr marL="342900" indent="-342900" defTabSz="685800">
              <a:lnSpc>
                <a:spcPct val="150000"/>
              </a:lnSpc>
              <a:buFont typeface="Wingdings" panose="05000000000000000000" pitchFamily="2" charset="2"/>
              <a:buChar char="§"/>
            </a:pPr>
            <a:r>
              <a:rPr lang="nl-NL" sz="2000" dirty="0">
                <a:solidFill>
                  <a:prstClr val="black"/>
                </a:solidFill>
                <a:latin typeface="Calibri" panose="020F0502020204030204"/>
              </a:rPr>
              <a:t> Continue doorontwikkeling</a:t>
            </a:r>
          </a:p>
          <a:p>
            <a:pPr defTabSz="685800">
              <a:buFont typeface="Arial" panose="020B0604020202020204" pitchFamily="34" charset="0"/>
              <a:buChar char="•"/>
            </a:pPr>
            <a:endParaRPr lang="nl-NL" sz="1800" dirty="0">
              <a:solidFill>
                <a:prstClr val="black"/>
              </a:solidFill>
              <a:latin typeface="Calibri" panose="020F0502020204030204"/>
            </a:endParaRPr>
          </a:p>
          <a:p>
            <a:pPr defTabSz="685800">
              <a:buFont typeface="Arial" panose="020B0604020202020204" pitchFamily="34" charset="0"/>
              <a:buChar char="•"/>
            </a:pPr>
            <a:endParaRPr lang="nl-NL" sz="1800" dirty="0">
              <a:solidFill>
                <a:prstClr val="black"/>
              </a:solidFill>
              <a:latin typeface="Calibri" panose="020F0502020204030204"/>
            </a:endParaRPr>
          </a:p>
          <a:p>
            <a:pPr defTabSz="685800">
              <a:buFont typeface="Arial" panose="020B0604020202020204" pitchFamily="34" charset="0"/>
              <a:buChar char="•"/>
            </a:pPr>
            <a:endParaRPr lang="nl-NL" sz="1800" dirty="0">
              <a:solidFill>
                <a:prstClr val="black"/>
              </a:solidFill>
              <a:latin typeface="Calibri" panose="020F0502020204030204"/>
            </a:endParaRPr>
          </a:p>
          <a:p>
            <a:pPr defTabSz="685800">
              <a:buFont typeface="Arial" panose="020B0604020202020204" pitchFamily="34" charset="0"/>
              <a:buChar char="•"/>
            </a:pPr>
            <a:endParaRPr lang="nl-NL" sz="1800" dirty="0">
              <a:solidFill>
                <a:prstClr val="black"/>
              </a:solidFill>
              <a:latin typeface="Calibri" panose="020F0502020204030204"/>
            </a:endParaRPr>
          </a:p>
          <a:p>
            <a:pPr defTabSz="685800">
              <a:buFont typeface="Arial" panose="020B0604020202020204" pitchFamily="34" charset="0"/>
              <a:buChar char="•"/>
            </a:pPr>
            <a:endParaRPr lang="nl-NL" sz="1800" dirty="0">
              <a:solidFill>
                <a:prstClr val="black"/>
              </a:solidFill>
              <a:latin typeface="Calibri" panose="020F0502020204030204"/>
            </a:endParaRPr>
          </a:p>
          <a:p>
            <a:pPr defTabSz="685800">
              <a:buFont typeface="Arial" panose="020B0604020202020204" pitchFamily="34" charset="0"/>
              <a:buChar char="•"/>
            </a:pPr>
            <a:endParaRPr lang="nl-NL" sz="1800" dirty="0">
              <a:solidFill>
                <a:prstClr val="black"/>
              </a:solidFill>
              <a:latin typeface="Calibri" panose="020F0502020204030204"/>
              <a:ea typeface="Calibri" panose="020F0502020204030204"/>
              <a:cs typeface="Calibri" panose="020F0502020204030204"/>
            </a:endParaRPr>
          </a:p>
        </p:txBody>
      </p:sp>
      <p:pic>
        <p:nvPicPr>
          <p:cNvPr id="3" name="Afbeelding 2">
            <a:extLst>
              <a:ext uri="{FF2B5EF4-FFF2-40B4-BE49-F238E27FC236}">
                <a16:creationId xmlns:a16="http://schemas.microsoft.com/office/drawing/2014/main" id="{53EE441C-92B9-680C-7009-6A2108D52575}"/>
              </a:ext>
            </a:extLst>
          </p:cNvPr>
          <p:cNvPicPr>
            <a:picLocks noChangeAspect="1"/>
          </p:cNvPicPr>
          <p:nvPr/>
        </p:nvPicPr>
        <p:blipFill>
          <a:blip r:embed="rId6"/>
          <a:stretch>
            <a:fillRect/>
          </a:stretch>
        </p:blipFill>
        <p:spPr>
          <a:xfrm>
            <a:off x="2265232" y="4375504"/>
            <a:ext cx="2693852" cy="2020389"/>
          </a:xfrm>
          <a:prstGeom prst="rect">
            <a:avLst/>
          </a:prstGeom>
        </p:spPr>
      </p:pic>
    </p:spTree>
    <p:extLst>
      <p:ext uri="{BB962C8B-B14F-4D97-AF65-F5344CB8AC3E}">
        <p14:creationId xmlns:p14="http://schemas.microsoft.com/office/powerpoint/2010/main" val="2426526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Afbeelding 36">
            <a:extLst>
              <a:ext uri="{FF2B5EF4-FFF2-40B4-BE49-F238E27FC236}">
                <a16:creationId xmlns:a16="http://schemas.microsoft.com/office/drawing/2014/main" id="{CB278CA0-2350-4966-B490-8E9ABDAFD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7965" y="5703888"/>
            <a:ext cx="2004239" cy="866587"/>
          </a:xfrm>
          <a:prstGeom prst="rect">
            <a:avLst/>
          </a:prstGeom>
        </p:spPr>
      </p:pic>
      <p:sp>
        <p:nvSpPr>
          <p:cNvPr id="39" name="Tekstvak 38">
            <a:extLst>
              <a:ext uri="{FF2B5EF4-FFF2-40B4-BE49-F238E27FC236}">
                <a16:creationId xmlns:a16="http://schemas.microsoft.com/office/drawing/2014/main" id="{701D54C8-C086-4138-A14A-1B68C40A4DC2}"/>
              </a:ext>
            </a:extLst>
          </p:cNvPr>
          <p:cNvSpPr txBox="1"/>
          <p:nvPr/>
        </p:nvSpPr>
        <p:spPr>
          <a:xfrm>
            <a:off x="-966349" y="570278"/>
            <a:ext cx="7419400" cy="584775"/>
          </a:xfrm>
          <a:prstGeom prst="rect">
            <a:avLst/>
          </a:prstGeom>
          <a:noFill/>
        </p:spPr>
        <p:txBody>
          <a:bodyPr wrap="square">
            <a:spAutoFit/>
          </a:bodyPr>
          <a:lstStyle/>
          <a:p>
            <a:pPr algn="ctr" defTabSz="685800"/>
            <a:r>
              <a:rPr lang="nl-NL" sz="3200" dirty="0">
                <a:solidFill>
                  <a:srgbClr val="F57D18"/>
                </a:solidFill>
                <a:latin typeface="Eras Demi ITC" panose="020B0805030504020804" pitchFamily="34" charset="0"/>
              </a:rPr>
              <a:t>Tot slot</a:t>
            </a:r>
          </a:p>
        </p:txBody>
      </p:sp>
      <p:pic>
        <p:nvPicPr>
          <p:cNvPr id="20" name="Afbeelding 19">
            <a:extLst>
              <a:ext uri="{FF2B5EF4-FFF2-40B4-BE49-F238E27FC236}">
                <a16:creationId xmlns:a16="http://schemas.microsoft.com/office/drawing/2014/main" id="{448E50B9-36ED-4A65-B4BB-8BA2AF0211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9965" y="5760969"/>
            <a:ext cx="1828381" cy="865405"/>
          </a:xfrm>
          <a:prstGeom prst="rect">
            <a:avLst/>
          </a:prstGeom>
        </p:spPr>
      </p:pic>
      <p:pic>
        <p:nvPicPr>
          <p:cNvPr id="21" name="Afbeelding 20">
            <a:extLst>
              <a:ext uri="{FF2B5EF4-FFF2-40B4-BE49-F238E27FC236}">
                <a16:creationId xmlns:a16="http://schemas.microsoft.com/office/drawing/2014/main" id="{5BE9E992-D468-4377-989A-387C6CCEA8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384" y="5816866"/>
            <a:ext cx="1316303" cy="753608"/>
          </a:xfrm>
          <a:prstGeom prst="rect">
            <a:avLst/>
          </a:prstGeom>
        </p:spPr>
      </p:pic>
      <p:sp>
        <p:nvSpPr>
          <p:cNvPr id="2" name="Tekstvak 1">
            <a:extLst>
              <a:ext uri="{FF2B5EF4-FFF2-40B4-BE49-F238E27FC236}">
                <a16:creationId xmlns:a16="http://schemas.microsoft.com/office/drawing/2014/main" id="{759BF8F6-30F4-9DEB-4666-4573B49A58B1}"/>
              </a:ext>
            </a:extLst>
          </p:cNvPr>
          <p:cNvSpPr txBox="1"/>
          <p:nvPr/>
        </p:nvSpPr>
        <p:spPr>
          <a:xfrm>
            <a:off x="1795501" y="1801856"/>
            <a:ext cx="8460757" cy="2839239"/>
          </a:xfrm>
          <a:prstGeom prst="rect">
            <a:avLst/>
          </a:prstGeom>
          <a:noFill/>
        </p:spPr>
        <p:txBody>
          <a:bodyPr wrap="square" lIns="68580" tIns="34290" rIns="68580" bIns="34290" rtlCol="0" anchor="t">
            <a:spAutoFit/>
          </a:bodyPr>
          <a:lstStyle/>
          <a:p>
            <a:pPr marL="342900" indent="-342900" defTabSz="685800">
              <a:lnSpc>
                <a:spcPct val="150000"/>
              </a:lnSpc>
              <a:buFont typeface="Wingdings" panose="05000000000000000000" pitchFamily="2" charset="2"/>
              <a:buChar char="§"/>
            </a:pPr>
            <a:r>
              <a:rPr lang="nl-NL" sz="2000" dirty="0">
                <a:solidFill>
                  <a:prstClr val="black"/>
                </a:solidFill>
                <a:latin typeface="Calibri" panose="020F0502020204030204"/>
              </a:rPr>
              <a:t> We pionieren, botsen soms op regelgeving</a:t>
            </a:r>
          </a:p>
          <a:p>
            <a:pPr marL="342900" indent="-342900" defTabSz="685800">
              <a:lnSpc>
                <a:spcPct val="150000"/>
              </a:lnSpc>
              <a:buFont typeface="Wingdings" panose="05000000000000000000" pitchFamily="2" charset="2"/>
              <a:buChar char="§"/>
            </a:pPr>
            <a:r>
              <a:rPr lang="nl-NL" sz="2000" dirty="0">
                <a:solidFill>
                  <a:prstClr val="black"/>
                </a:solidFill>
                <a:latin typeface="Calibri" panose="020F0502020204030204"/>
              </a:rPr>
              <a:t> Zoeken naar balans tussen ambitie en realiteit</a:t>
            </a:r>
          </a:p>
          <a:p>
            <a:pPr marL="342900" indent="-342900" defTabSz="685800">
              <a:lnSpc>
                <a:spcPct val="150000"/>
              </a:lnSpc>
              <a:buFont typeface="Wingdings" panose="05000000000000000000" pitchFamily="2" charset="2"/>
              <a:buChar char="§"/>
            </a:pPr>
            <a:r>
              <a:rPr lang="nl-NL" sz="2000" dirty="0">
                <a:solidFill>
                  <a:prstClr val="black"/>
                </a:solidFill>
                <a:latin typeface="Calibri" panose="020F0502020204030204"/>
              </a:rPr>
              <a:t> Maar we doen het samen met hetzelfde doel en dat maakt het waardevol!</a:t>
            </a:r>
          </a:p>
          <a:p>
            <a:pPr defTabSz="685800">
              <a:buFont typeface="Arial" panose="020B0604020202020204" pitchFamily="34" charset="0"/>
              <a:buChar char="•"/>
            </a:pPr>
            <a:endParaRPr lang="nl-NL" sz="1800" dirty="0">
              <a:solidFill>
                <a:prstClr val="black"/>
              </a:solidFill>
              <a:latin typeface="Calibri" panose="020F0502020204030204"/>
            </a:endParaRPr>
          </a:p>
          <a:p>
            <a:pPr defTabSz="685800">
              <a:buFont typeface="Arial" panose="020B0604020202020204" pitchFamily="34" charset="0"/>
              <a:buChar char="•"/>
            </a:pPr>
            <a:endParaRPr lang="nl-NL" sz="1800" dirty="0">
              <a:solidFill>
                <a:prstClr val="black"/>
              </a:solidFill>
              <a:latin typeface="Calibri" panose="020F0502020204030204"/>
            </a:endParaRPr>
          </a:p>
          <a:p>
            <a:pPr defTabSz="685800">
              <a:buFont typeface="Arial" panose="020B0604020202020204" pitchFamily="34" charset="0"/>
              <a:buChar char="•"/>
            </a:pPr>
            <a:endParaRPr lang="nl-NL" sz="1800" dirty="0">
              <a:solidFill>
                <a:prstClr val="black"/>
              </a:solidFill>
              <a:latin typeface="Calibri" panose="020F0502020204030204"/>
            </a:endParaRPr>
          </a:p>
          <a:p>
            <a:pPr defTabSz="685800">
              <a:buFont typeface="Arial" panose="020B0604020202020204" pitchFamily="34" charset="0"/>
              <a:buChar char="•"/>
            </a:pPr>
            <a:endParaRPr lang="nl-NL" sz="1800" dirty="0">
              <a:solidFill>
                <a:prstClr val="black"/>
              </a:solidFill>
              <a:latin typeface="Calibri" panose="020F0502020204030204"/>
            </a:endParaRPr>
          </a:p>
          <a:p>
            <a:pPr defTabSz="685800">
              <a:buFont typeface="Arial" panose="020B0604020202020204" pitchFamily="34" charset="0"/>
              <a:buChar char="•"/>
            </a:pPr>
            <a:endParaRPr lang="nl-NL" sz="1800" dirty="0">
              <a:solidFill>
                <a:prstClr val="black"/>
              </a:solidFill>
              <a:latin typeface="Calibri" panose="020F0502020204030204"/>
              <a:ea typeface="Calibri" panose="020F0502020204030204"/>
              <a:cs typeface="Calibri" panose="020F0502020204030204"/>
            </a:endParaRPr>
          </a:p>
        </p:txBody>
      </p:sp>
      <p:pic>
        <p:nvPicPr>
          <p:cNvPr id="5" name="Afbeelding 4">
            <a:extLst>
              <a:ext uri="{FF2B5EF4-FFF2-40B4-BE49-F238E27FC236}">
                <a16:creationId xmlns:a16="http://schemas.microsoft.com/office/drawing/2014/main" id="{FB379E9D-FDC2-4870-6807-98E6C4CFC791}"/>
              </a:ext>
            </a:extLst>
          </p:cNvPr>
          <p:cNvPicPr>
            <a:picLocks noChangeAspect="1"/>
          </p:cNvPicPr>
          <p:nvPr/>
        </p:nvPicPr>
        <p:blipFill>
          <a:blip r:embed="rId6"/>
          <a:stretch>
            <a:fillRect/>
          </a:stretch>
        </p:blipFill>
        <p:spPr>
          <a:xfrm>
            <a:off x="2142405" y="4066760"/>
            <a:ext cx="1877786" cy="2503714"/>
          </a:xfrm>
          <a:prstGeom prst="rect">
            <a:avLst/>
          </a:prstGeom>
        </p:spPr>
      </p:pic>
    </p:spTree>
    <p:extLst>
      <p:ext uri="{BB962C8B-B14F-4D97-AF65-F5344CB8AC3E}">
        <p14:creationId xmlns:p14="http://schemas.microsoft.com/office/powerpoint/2010/main" val="4218616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Afbeelding 36">
            <a:extLst>
              <a:ext uri="{FF2B5EF4-FFF2-40B4-BE49-F238E27FC236}">
                <a16:creationId xmlns:a16="http://schemas.microsoft.com/office/drawing/2014/main" id="{CB278CA0-2350-4966-B490-8E9ABDAFDE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7965" y="5703888"/>
            <a:ext cx="2004239" cy="866587"/>
          </a:xfrm>
          <a:prstGeom prst="rect">
            <a:avLst/>
          </a:prstGeom>
        </p:spPr>
      </p:pic>
      <p:pic>
        <p:nvPicPr>
          <p:cNvPr id="20" name="Afbeelding 19">
            <a:extLst>
              <a:ext uri="{FF2B5EF4-FFF2-40B4-BE49-F238E27FC236}">
                <a16:creationId xmlns:a16="http://schemas.microsoft.com/office/drawing/2014/main" id="{448E50B9-36ED-4A65-B4BB-8BA2AF0211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9965" y="5760969"/>
            <a:ext cx="1828381" cy="865405"/>
          </a:xfrm>
          <a:prstGeom prst="rect">
            <a:avLst/>
          </a:prstGeom>
        </p:spPr>
      </p:pic>
      <p:pic>
        <p:nvPicPr>
          <p:cNvPr id="21" name="Afbeelding 20">
            <a:extLst>
              <a:ext uri="{FF2B5EF4-FFF2-40B4-BE49-F238E27FC236}">
                <a16:creationId xmlns:a16="http://schemas.microsoft.com/office/drawing/2014/main" id="{5BE9E992-D468-4377-989A-387C6CCEA8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03384" y="5816866"/>
            <a:ext cx="1316303" cy="753608"/>
          </a:xfrm>
          <a:prstGeom prst="rect">
            <a:avLst/>
          </a:prstGeom>
        </p:spPr>
      </p:pic>
      <p:pic>
        <p:nvPicPr>
          <p:cNvPr id="4" name="Filmpje D-stroom">
            <a:hlinkClick r:id="" action="ppaction://media"/>
            <a:extLst>
              <a:ext uri="{FF2B5EF4-FFF2-40B4-BE49-F238E27FC236}">
                <a16:creationId xmlns:a16="http://schemas.microsoft.com/office/drawing/2014/main" id="{7A57CF10-5553-8100-AAF2-EE4135DA14E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413600" y="-2680"/>
            <a:ext cx="3921795" cy="6968648"/>
          </a:xfrm>
          <a:prstGeom prst="rect">
            <a:avLst/>
          </a:prstGeom>
        </p:spPr>
      </p:pic>
    </p:spTree>
    <p:extLst>
      <p:ext uri="{BB962C8B-B14F-4D97-AF65-F5344CB8AC3E}">
        <p14:creationId xmlns:p14="http://schemas.microsoft.com/office/powerpoint/2010/main" val="401355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1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a:solidFill>
                  <a:srgbClr val="1FAB6B"/>
                </a:solidFill>
                <a:latin typeface="Arial" panose="020B0604020202020204" pitchFamily="34" charset="0"/>
                <a:cs typeface="Arial" panose="020B0604020202020204" pitchFamily="34" charset="0"/>
              </a:rPr>
              <a:t>                 </a:t>
            </a:r>
            <a:br>
              <a:rPr lang="nl-NL">
                <a:solidFill>
                  <a:srgbClr val="1FAB6B"/>
                </a:solidFill>
                <a:latin typeface="Arial" panose="020B0604020202020204" pitchFamily="34" charset="0"/>
                <a:cs typeface="Arial" panose="020B0604020202020204" pitchFamily="34" charset="0"/>
              </a:rPr>
            </a:br>
            <a:br>
              <a:rPr lang="nl-NL">
                <a:solidFill>
                  <a:srgbClr val="1FAB6B"/>
                </a:solidFill>
                <a:latin typeface="Arial" panose="020B0604020202020204" pitchFamily="34" charset="0"/>
                <a:cs typeface="Arial" panose="020B0604020202020204" pitchFamily="34" charset="0"/>
              </a:rPr>
            </a:br>
            <a:br>
              <a:rPr lang="nl-NL">
                <a:solidFill>
                  <a:srgbClr val="1FAB6B"/>
                </a:solidFill>
                <a:latin typeface="Arial" panose="020B0604020202020204" pitchFamily="34" charset="0"/>
                <a:cs typeface="Arial" panose="020B0604020202020204" pitchFamily="34" charset="0"/>
              </a:rPr>
            </a:br>
            <a:br>
              <a:rPr lang="nl-NL">
                <a:solidFill>
                  <a:srgbClr val="1FAB6B"/>
                </a:solidFill>
                <a:latin typeface="Arial" panose="020B0604020202020204" pitchFamily="34" charset="0"/>
                <a:cs typeface="Arial" panose="020B0604020202020204" pitchFamily="34" charset="0"/>
              </a:rPr>
            </a:br>
            <a:endParaRPr lang="nl-NL">
              <a:solidFill>
                <a:srgbClr val="1FAB6B"/>
              </a:solidFill>
              <a:latin typeface="Arial" panose="020B0604020202020204" pitchFamily="34" charset="0"/>
              <a:cs typeface="Arial" panose="020B0604020202020204" pitchFamily="34" charset="0"/>
            </a:endParaRPr>
          </a:p>
        </p:txBody>
      </p:sp>
      <p:sp>
        <p:nvSpPr>
          <p:cNvPr id="3" name="Ondertitel 2"/>
          <p:cNvSpPr>
            <a:spLocks noGrp="1"/>
          </p:cNvSpPr>
          <p:nvPr>
            <p:ph idx="1"/>
          </p:nvPr>
        </p:nvSpPr>
        <p:spPr/>
        <p:txBody>
          <a:bodyPr/>
          <a:lstStyle/>
          <a:p>
            <a:pPr marL="0" indent="0">
              <a:buNone/>
            </a:pPr>
            <a:endParaRPr lang="nl-NL">
              <a:latin typeface="Arial" panose="020B0604020202020204" pitchFamily="34" charset="0"/>
              <a:cs typeface="Arial" panose="020B0604020202020204" pitchFamily="34" charset="0"/>
            </a:endParaRPr>
          </a:p>
          <a:p>
            <a:pPr marL="0" indent="0" algn="ctr">
              <a:buNone/>
            </a:pPr>
            <a:r>
              <a:rPr lang="nl-NL" sz="4800">
                <a:solidFill>
                  <a:srgbClr val="1FAB6B"/>
                </a:solidFill>
                <a:latin typeface="Arial" panose="020B0604020202020204" pitchFamily="34" charset="0"/>
                <a:cs typeface="Arial" panose="020B0604020202020204" pitchFamily="34" charset="0"/>
              </a:rPr>
              <a:t>OZA presentatie</a:t>
            </a:r>
          </a:p>
          <a:p>
            <a:pPr marL="0" indent="0">
              <a:buNone/>
            </a:pPr>
            <a:endParaRPr lang="nl-NL">
              <a:latin typeface="Arial" panose="020B0604020202020204" pitchFamily="34" charset="0"/>
              <a:cs typeface="Arial" panose="020B0604020202020204" pitchFamily="34" charset="0"/>
            </a:endParaRPr>
          </a:p>
          <a:p>
            <a:pPr marL="0" indent="0">
              <a:buNone/>
            </a:pPr>
            <a:r>
              <a:rPr lang="nl-NL">
                <a:latin typeface="Arial" panose="020B0604020202020204" pitchFamily="34" charset="0"/>
                <a:cs typeface="Arial" panose="020B0604020202020204" pitchFamily="34" charset="0"/>
              </a:rPr>
              <a:t>     Zorglocatie Stichting LinQ en Externe dienstverlening SSOE</a:t>
            </a: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001" y="678212"/>
            <a:ext cx="2121076" cy="845780"/>
          </a:xfrm>
          <a:prstGeom prst="rect">
            <a:avLst/>
          </a:prstGeom>
        </p:spPr>
      </p:pic>
      <p:sp>
        <p:nvSpPr>
          <p:cNvPr id="10" name="Ondertitel 2"/>
          <p:cNvSpPr txBox="1">
            <a:spLocks/>
          </p:cNvSpPr>
          <p:nvPr/>
        </p:nvSpPr>
        <p:spPr>
          <a:xfrm>
            <a:off x="4525346" y="6375015"/>
            <a:ext cx="3396344" cy="4493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1100">
                <a:latin typeface="Arial" panose="020B0604020202020204" pitchFamily="34" charset="0"/>
                <a:cs typeface="Arial" panose="020B0604020202020204" pitchFamily="34" charset="0"/>
              </a:rPr>
              <a:t>Externe Dienstverlening is onderdeel van SSOE</a:t>
            </a:r>
          </a:p>
        </p:txBody>
      </p:sp>
      <p:pic>
        <p:nvPicPr>
          <p:cNvPr id="9" name="Afbeelding 8">
            <a:extLst>
              <a:ext uri="{FF2B5EF4-FFF2-40B4-BE49-F238E27FC236}">
                <a16:creationId xmlns:a16="http://schemas.microsoft.com/office/drawing/2014/main" id="{28E3C529-52AA-30BC-2647-6797BF2E4E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5655" y="4409217"/>
            <a:ext cx="2349514" cy="943857"/>
          </a:xfrm>
          <a:prstGeom prst="rect">
            <a:avLst/>
          </a:prstGeom>
        </p:spPr>
      </p:pic>
      <p:pic>
        <p:nvPicPr>
          <p:cNvPr id="5" name="Afbeelding 4" descr="Afbeelding met schermopname, Graphics, grafische vormgeving, duisternis&#10;&#10;Door AI gegenereerde inhoud is mogelijk onjuist.">
            <a:extLst>
              <a:ext uri="{FF2B5EF4-FFF2-40B4-BE49-F238E27FC236}">
                <a16:creationId xmlns:a16="http://schemas.microsoft.com/office/drawing/2014/main" id="{984AA408-AF93-261B-C880-97A54A3CFC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155" y="3808114"/>
            <a:ext cx="5745931" cy="5745931"/>
          </a:xfrm>
          <a:prstGeom prst="rect">
            <a:avLst/>
          </a:prstGeom>
        </p:spPr>
      </p:pic>
    </p:spTree>
    <p:extLst>
      <p:ext uri="{BB962C8B-B14F-4D97-AF65-F5344CB8AC3E}">
        <p14:creationId xmlns:p14="http://schemas.microsoft.com/office/powerpoint/2010/main" val="366298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27C8FB-CE22-46BC-9B1D-7CD955453950}"/>
              </a:ext>
            </a:extLst>
          </p:cNvPr>
          <p:cNvSpPr>
            <a:spLocks noGrp="1"/>
          </p:cNvSpPr>
          <p:nvPr>
            <p:ph type="title"/>
          </p:nvPr>
        </p:nvSpPr>
        <p:spPr/>
        <p:txBody>
          <a:bodyPr/>
          <a:lstStyle/>
          <a:p>
            <a:r>
              <a:rPr lang="nl-NL" dirty="0">
                <a:solidFill>
                  <a:srgbClr val="1FAB6B"/>
                </a:solidFill>
                <a:latin typeface="Arial"/>
                <a:cs typeface="Arial"/>
              </a:rPr>
              <a:t>Zorglocatie Stichting </a:t>
            </a:r>
            <a:r>
              <a:rPr lang="nl-NL" dirty="0" err="1">
                <a:solidFill>
                  <a:srgbClr val="1FAB6B"/>
                </a:solidFill>
                <a:latin typeface="Arial"/>
                <a:cs typeface="Arial"/>
              </a:rPr>
              <a:t>LinQ</a:t>
            </a:r>
            <a:br>
              <a:rPr lang="nl-NL" dirty="0">
                <a:solidFill>
                  <a:srgbClr val="1FAB6B"/>
                </a:solidFill>
                <a:latin typeface="Arial"/>
                <a:cs typeface="Arial"/>
              </a:rPr>
            </a:br>
            <a:endParaRPr lang="nl-NL">
              <a:solidFill>
                <a:srgbClr val="1FAB6B"/>
              </a:solidFill>
              <a:latin typeface="Arial"/>
              <a:ea typeface="Calibri Light"/>
              <a:cs typeface="Arial"/>
            </a:endParaRPr>
          </a:p>
        </p:txBody>
      </p:sp>
      <p:sp>
        <p:nvSpPr>
          <p:cNvPr id="3" name="Tijdelijke aanduiding voor inhoud 2">
            <a:extLst>
              <a:ext uri="{FF2B5EF4-FFF2-40B4-BE49-F238E27FC236}">
                <a16:creationId xmlns:a16="http://schemas.microsoft.com/office/drawing/2014/main" id="{D13FADC4-6377-4135-94BE-C251F9927621}"/>
              </a:ext>
            </a:extLst>
          </p:cNvPr>
          <p:cNvSpPr>
            <a:spLocks noGrp="1"/>
          </p:cNvSpPr>
          <p:nvPr>
            <p:ph idx="1"/>
          </p:nvPr>
        </p:nvSpPr>
        <p:spPr>
          <a:xfrm>
            <a:off x="838200" y="1033546"/>
            <a:ext cx="10515600" cy="5283785"/>
          </a:xfrm>
        </p:spPr>
        <p:txBody>
          <a:bodyPr vert="horz" lIns="91440" tIns="45720" rIns="91440" bIns="45720" rtlCol="0" anchor="t">
            <a:noAutofit/>
          </a:bodyPr>
          <a:lstStyle/>
          <a:p>
            <a:pPr marL="0" indent="0">
              <a:buNone/>
            </a:pPr>
            <a:br>
              <a:rPr lang="nl-NL" dirty="0">
                <a:ea typeface="Calibri"/>
                <a:cs typeface="Calibri"/>
              </a:rPr>
            </a:br>
            <a:endParaRPr lang="nl-NL"/>
          </a:p>
          <a:p>
            <a:pPr marL="0" indent="0">
              <a:buNone/>
            </a:pPr>
            <a:r>
              <a:rPr lang="nl-NL" sz="1800" dirty="0">
                <a:latin typeface="Arial"/>
                <a:cs typeface="Arial"/>
              </a:rPr>
              <a:t>3 locaties voor kinderen, jongeren, en jong volwassenen.  </a:t>
            </a:r>
            <a:endParaRPr lang="nl-NL" sz="1800" dirty="0">
              <a:latin typeface="Arial"/>
              <a:ea typeface="Calibri"/>
              <a:cs typeface="Arial"/>
            </a:endParaRPr>
          </a:p>
          <a:p>
            <a:pPr marL="0" indent="0">
              <a:buNone/>
            </a:pPr>
            <a:endParaRPr lang="nl-NL" sz="1800">
              <a:latin typeface="Arial"/>
              <a:ea typeface="Calibri"/>
              <a:cs typeface="Calibri"/>
            </a:endParaRPr>
          </a:p>
          <a:p>
            <a:pPr marL="0" indent="0">
              <a:buNone/>
            </a:pPr>
            <a:r>
              <a:rPr lang="nl-NL" sz="1800" dirty="0">
                <a:latin typeface="Arial"/>
                <a:cs typeface="Arial"/>
              </a:rPr>
              <a:t>Er wordt bij Stichting </a:t>
            </a:r>
            <a:r>
              <a:rPr lang="nl-NL" sz="1800" dirty="0" err="1">
                <a:latin typeface="Arial"/>
                <a:cs typeface="Arial"/>
              </a:rPr>
              <a:t>LinQ</a:t>
            </a:r>
            <a:r>
              <a:rPr lang="nl-NL" sz="1800" dirty="0">
                <a:latin typeface="Arial"/>
                <a:cs typeface="Arial"/>
              </a:rPr>
              <a:t> gewerkt in leefwerelden zoals: </a:t>
            </a:r>
            <a:endParaRPr lang="nl-NL" sz="1800" dirty="0">
              <a:latin typeface="Arial"/>
              <a:ea typeface="Calibri"/>
              <a:cs typeface="Arial"/>
            </a:endParaRPr>
          </a:p>
          <a:p>
            <a:r>
              <a:rPr lang="nl-NL" sz="1800" dirty="0">
                <a:latin typeface="Arial"/>
                <a:cs typeface="Arial"/>
              </a:rPr>
              <a:t>horeca</a:t>
            </a:r>
            <a:endParaRPr lang="nl-NL" sz="1800" dirty="0">
              <a:latin typeface="Arial"/>
              <a:ea typeface="Calibri"/>
              <a:cs typeface="Arial"/>
            </a:endParaRPr>
          </a:p>
          <a:p>
            <a:r>
              <a:rPr lang="nl-NL" sz="1800" err="1">
                <a:latin typeface="Arial"/>
                <a:cs typeface="Arial"/>
              </a:rPr>
              <a:t>digimedia</a:t>
            </a:r>
            <a:endParaRPr lang="nl-NL" sz="1800">
              <a:latin typeface="Arial"/>
              <a:ea typeface="Calibri"/>
              <a:cs typeface="Arial"/>
            </a:endParaRPr>
          </a:p>
          <a:p>
            <a:r>
              <a:rPr lang="nl-NL" sz="1800" dirty="0">
                <a:latin typeface="Arial"/>
                <a:cs typeface="Arial"/>
              </a:rPr>
              <a:t>groen</a:t>
            </a:r>
            <a:endParaRPr lang="nl-NL" sz="1800" dirty="0">
              <a:latin typeface="Arial"/>
              <a:ea typeface="Calibri"/>
              <a:cs typeface="Arial"/>
            </a:endParaRPr>
          </a:p>
          <a:p>
            <a:r>
              <a:rPr lang="nl-NL" sz="1800" dirty="0">
                <a:latin typeface="Arial"/>
                <a:cs typeface="Arial"/>
              </a:rPr>
              <a:t>sport en spel</a:t>
            </a:r>
            <a:endParaRPr lang="nl-NL" sz="1800" dirty="0">
              <a:latin typeface="Arial"/>
              <a:ea typeface="Calibri"/>
              <a:cs typeface="Arial"/>
            </a:endParaRPr>
          </a:p>
          <a:p>
            <a:r>
              <a:rPr lang="nl-NL" sz="1800" dirty="0">
                <a:latin typeface="Arial"/>
                <a:cs typeface="Arial"/>
              </a:rPr>
              <a:t>techniek  </a:t>
            </a:r>
            <a:endParaRPr lang="nl-NL" sz="1800" dirty="0">
              <a:latin typeface="Arial"/>
              <a:ea typeface="Calibri"/>
              <a:cs typeface="Arial"/>
            </a:endParaRPr>
          </a:p>
          <a:p>
            <a:r>
              <a:rPr lang="nl-NL" sz="1800" dirty="0">
                <a:latin typeface="Arial"/>
                <a:cs typeface="Arial"/>
              </a:rPr>
              <a:t>creatief</a:t>
            </a:r>
            <a:endParaRPr lang="nl-NL" sz="1800" dirty="0">
              <a:latin typeface="Arial"/>
              <a:ea typeface="Calibri"/>
              <a:cs typeface="Arial"/>
            </a:endParaRPr>
          </a:p>
          <a:p>
            <a:r>
              <a:rPr lang="nl-NL" sz="1800" dirty="0">
                <a:latin typeface="Arial"/>
                <a:cs typeface="Arial"/>
              </a:rPr>
              <a:t>onderwijs</a:t>
            </a:r>
            <a:endParaRPr lang="nl-NL" sz="1800" dirty="0">
              <a:latin typeface="Arial"/>
              <a:ea typeface="Calibri"/>
              <a:cs typeface="Arial"/>
            </a:endParaRPr>
          </a:p>
        </p:txBody>
      </p:sp>
      <p:pic>
        <p:nvPicPr>
          <p:cNvPr id="4" name="Afbeelding 3">
            <a:extLst>
              <a:ext uri="{FF2B5EF4-FFF2-40B4-BE49-F238E27FC236}">
                <a16:creationId xmlns:a16="http://schemas.microsoft.com/office/drawing/2014/main" id="{39349442-0F6F-48C9-967C-28AC332D94B0}"/>
              </a:ext>
            </a:extLst>
          </p:cNvPr>
          <p:cNvPicPr>
            <a:picLocks noChangeAspect="1"/>
          </p:cNvPicPr>
          <p:nvPr/>
        </p:nvPicPr>
        <p:blipFill>
          <a:blip r:embed="rId3"/>
          <a:stretch>
            <a:fillRect/>
          </a:stretch>
        </p:blipFill>
        <p:spPr>
          <a:xfrm>
            <a:off x="4327932" y="4448974"/>
            <a:ext cx="3308113" cy="1862919"/>
          </a:xfrm>
          <a:prstGeom prst="rect">
            <a:avLst/>
          </a:prstGeom>
        </p:spPr>
      </p:pic>
      <p:pic>
        <p:nvPicPr>
          <p:cNvPr id="5" name="Afbeelding 4">
            <a:extLst>
              <a:ext uri="{FF2B5EF4-FFF2-40B4-BE49-F238E27FC236}">
                <a16:creationId xmlns:a16="http://schemas.microsoft.com/office/drawing/2014/main" id="{9E7C4431-2904-40D3-9AB3-A325213A37B1}"/>
              </a:ext>
            </a:extLst>
          </p:cNvPr>
          <p:cNvPicPr>
            <a:picLocks noChangeAspect="1"/>
          </p:cNvPicPr>
          <p:nvPr/>
        </p:nvPicPr>
        <p:blipFill>
          <a:blip r:embed="rId4"/>
          <a:stretch>
            <a:fillRect/>
          </a:stretch>
        </p:blipFill>
        <p:spPr>
          <a:xfrm>
            <a:off x="8380341" y="3014306"/>
            <a:ext cx="3308113" cy="1863823"/>
          </a:xfrm>
          <a:prstGeom prst="rect">
            <a:avLst/>
          </a:prstGeom>
        </p:spPr>
      </p:pic>
      <p:pic>
        <p:nvPicPr>
          <p:cNvPr id="6" name="Afbeelding 5">
            <a:extLst>
              <a:ext uri="{FF2B5EF4-FFF2-40B4-BE49-F238E27FC236}">
                <a16:creationId xmlns:a16="http://schemas.microsoft.com/office/drawing/2014/main" id="{846BEC0B-8167-685D-2C0B-38EF17F63A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9697" y="214169"/>
            <a:ext cx="1808094" cy="723279"/>
          </a:xfrm>
          <a:prstGeom prst="rect">
            <a:avLst/>
          </a:prstGeom>
        </p:spPr>
      </p:pic>
      <p:pic>
        <p:nvPicPr>
          <p:cNvPr id="9" name="Afbeelding 8" descr="Afbeelding met schermopname, Graphics, grafische vormgeving, duisternis&#10;&#10;Door AI gegenereerde inhoud is mogelijk onjuist.">
            <a:extLst>
              <a:ext uri="{FF2B5EF4-FFF2-40B4-BE49-F238E27FC236}">
                <a16:creationId xmlns:a16="http://schemas.microsoft.com/office/drawing/2014/main" id="{5EB12432-902A-9A75-0749-0ABA3986F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54065" y="216085"/>
            <a:ext cx="5222631" cy="5222631"/>
          </a:xfrm>
          <a:prstGeom prst="rect">
            <a:avLst/>
          </a:prstGeom>
        </p:spPr>
      </p:pic>
    </p:spTree>
    <p:extLst>
      <p:ext uri="{BB962C8B-B14F-4D97-AF65-F5344CB8AC3E}">
        <p14:creationId xmlns:p14="http://schemas.microsoft.com/office/powerpoint/2010/main" val="3169776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825F9D-77B1-4348-B469-4AD5F1CA71AD}"/>
              </a:ext>
            </a:extLst>
          </p:cNvPr>
          <p:cNvSpPr>
            <a:spLocks noGrp="1"/>
          </p:cNvSpPr>
          <p:nvPr>
            <p:ph type="title"/>
          </p:nvPr>
        </p:nvSpPr>
        <p:spPr/>
        <p:txBody>
          <a:bodyPr/>
          <a:lstStyle/>
          <a:p>
            <a:r>
              <a:rPr lang="nl-NL">
                <a:solidFill>
                  <a:srgbClr val="1FAB6B"/>
                </a:solidFill>
                <a:latin typeface="Arial"/>
                <a:ea typeface="Calibri"/>
                <a:cs typeface="Calibri"/>
              </a:rPr>
              <a:t>Locatie de </a:t>
            </a:r>
            <a:r>
              <a:rPr lang="nl-NL" err="1">
                <a:solidFill>
                  <a:srgbClr val="1FAB6B"/>
                </a:solidFill>
                <a:latin typeface="Arial"/>
                <a:ea typeface="Calibri"/>
                <a:cs typeface="Calibri"/>
              </a:rPr>
              <a:t>Duifweg</a:t>
            </a:r>
            <a:r>
              <a:rPr lang="nl-NL">
                <a:solidFill>
                  <a:srgbClr val="1FAB6B"/>
                </a:solidFill>
                <a:latin typeface="Arial"/>
                <a:ea typeface="Calibri"/>
                <a:cs typeface="Calibri"/>
              </a:rPr>
              <a:t> in Deurne </a:t>
            </a:r>
            <a:br>
              <a:rPr lang="nl-NL">
                <a:latin typeface="Arial"/>
                <a:ea typeface="Calibri"/>
                <a:cs typeface="Calibri"/>
              </a:rPr>
            </a:br>
            <a:r>
              <a:rPr lang="nl-NL">
                <a:solidFill>
                  <a:srgbClr val="1FAB6B"/>
                </a:solidFill>
                <a:latin typeface="Arial"/>
                <a:ea typeface="Calibri"/>
                <a:cs typeface="Calibri"/>
              </a:rPr>
              <a:t>(boerderijlocatie)</a:t>
            </a:r>
          </a:p>
        </p:txBody>
      </p:sp>
      <p:pic>
        <p:nvPicPr>
          <p:cNvPr id="9" name="Afbeelding 8">
            <a:extLst>
              <a:ext uri="{FF2B5EF4-FFF2-40B4-BE49-F238E27FC236}">
                <a16:creationId xmlns:a16="http://schemas.microsoft.com/office/drawing/2014/main" id="{9CCB0DAD-52A7-E706-AF67-2D16D8565D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9697" y="214169"/>
            <a:ext cx="1808094" cy="723279"/>
          </a:xfrm>
          <a:prstGeom prst="rect">
            <a:avLst/>
          </a:prstGeom>
        </p:spPr>
      </p:pic>
      <p:pic>
        <p:nvPicPr>
          <p:cNvPr id="11" name="Afbeelding 10" descr="Afbeelding met schermopname, Graphics, grafische vormgeving, duisternis&#10;&#10;Door AI gegenereerde inhoud is mogelijk onjuist.">
            <a:extLst>
              <a:ext uri="{FF2B5EF4-FFF2-40B4-BE49-F238E27FC236}">
                <a16:creationId xmlns:a16="http://schemas.microsoft.com/office/drawing/2014/main" id="{A552A58B-3E67-2452-8E59-378AB990D6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4065" y="216085"/>
            <a:ext cx="5222631" cy="5222631"/>
          </a:xfrm>
          <a:prstGeom prst="rect">
            <a:avLst/>
          </a:prstGeom>
        </p:spPr>
      </p:pic>
      <p:pic>
        <p:nvPicPr>
          <p:cNvPr id="4" name="Afbeelding 3" descr="Afbeelding met gebouw, buitenshuis, stro, persoon&#10;&#10;Door AI gegenereerde inhoud is mogelijk onjuist.">
            <a:extLst>
              <a:ext uri="{FF2B5EF4-FFF2-40B4-BE49-F238E27FC236}">
                <a16:creationId xmlns:a16="http://schemas.microsoft.com/office/drawing/2014/main" id="{CE9F35A4-96DA-8FF2-D453-BF4DE04695F6}"/>
              </a:ext>
            </a:extLst>
          </p:cNvPr>
          <p:cNvPicPr>
            <a:picLocks noChangeAspect="1"/>
          </p:cNvPicPr>
          <p:nvPr/>
        </p:nvPicPr>
        <p:blipFill>
          <a:blip r:embed="rId5"/>
          <a:stretch>
            <a:fillRect/>
          </a:stretch>
        </p:blipFill>
        <p:spPr>
          <a:xfrm>
            <a:off x="1349051" y="1826245"/>
            <a:ext cx="3392077" cy="4383947"/>
          </a:xfrm>
          <a:prstGeom prst="rect">
            <a:avLst/>
          </a:prstGeom>
        </p:spPr>
      </p:pic>
      <p:pic>
        <p:nvPicPr>
          <p:cNvPr id="6" name="Afbeelding 5" descr="Afbeelding met buitenshuis, grond, hemel, paard&#10;&#10;Door AI gegenereerde inhoud is mogelijk onjuist.">
            <a:extLst>
              <a:ext uri="{FF2B5EF4-FFF2-40B4-BE49-F238E27FC236}">
                <a16:creationId xmlns:a16="http://schemas.microsoft.com/office/drawing/2014/main" id="{7C85E138-4B60-B162-D967-9E22DDBC751F}"/>
              </a:ext>
            </a:extLst>
          </p:cNvPr>
          <p:cNvPicPr>
            <a:picLocks noChangeAspect="1"/>
          </p:cNvPicPr>
          <p:nvPr/>
        </p:nvPicPr>
        <p:blipFill>
          <a:blip r:embed="rId6"/>
          <a:stretch>
            <a:fillRect/>
          </a:stretch>
        </p:blipFill>
        <p:spPr>
          <a:xfrm>
            <a:off x="6272692" y="2262980"/>
            <a:ext cx="3395531" cy="4383870"/>
          </a:xfrm>
          <a:prstGeom prst="rect">
            <a:avLst/>
          </a:prstGeom>
        </p:spPr>
      </p:pic>
    </p:spTree>
    <p:extLst>
      <p:ext uri="{BB962C8B-B14F-4D97-AF65-F5344CB8AC3E}">
        <p14:creationId xmlns:p14="http://schemas.microsoft.com/office/powerpoint/2010/main" val="4172019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C96AF-3054-77CB-ED35-8DAA24F3581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83A89D5-6D1D-4607-1587-14D1E97F551D}"/>
              </a:ext>
            </a:extLst>
          </p:cNvPr>
          <p:cNvSpPr>
            <a:spLocks noGrp="1"/>
          </p:cNvSpPr>
          <p:nvPr>
            <p:ph type="title"/>
          </p:nvPr>
        </p:nvSpPr>
        <p:spPr/>
        <p:txBody>
          <a:bodyPr/>
          <a:lstStyle/>
          <a:p>
            <a:r>
              <a:rPr lang="nl-NL">
                <a:solidFill>
                  <a:srgbClr val="1FAB6B"/>
                </a:solidFill>
                <a:latin typeface="Arial"/>
                <a:ea typeface="Calibri"/>
                <a:cs typeface="Calibri"/>
              </a:rPr>
              <a:t>Locatie de </a:t>
            </a:r>
            <a:r>
              <a:rPr lang="nl-NL" err="1">
                <a:solidFill>
                  <a:srgbClr val="1FAB6B"/>
                </a:solidFill>
                <a:latin typeface="Arial"/>
                <a:ea typeface="Calibri"/>
                <a:cs typeface="Calibri"/>
              </a:rPr>
              <a:t>Duifweg</a:t>
            </a:r>
            <a:r>
              <a:rPr lang="nl-NL">
                <a:solidFill>
                  <a:srgbClr val="1FAB6B"/>
                </a:solidFill>
                <a:latin typeface="Arial"/>
                <a:ea typeface="Calibri"/>
                <a:cs typeface="Calibri"/>
              </a:rPr>
              <a:t> in Deurne </a:t>
            </a:r>
            <a:br>
              <a:rPr lang="nl-NL">
                <a:latin typeface="Arial"/>
                <a:ea typeface="Calibri"/>
                <a:cs typeface="Calibri"/>
              </a:rPr>
            </a:br>
            <a:r>
              <a:rPr lang="nl-NL">
                <a:solidFill>
                  <a:srgbClr val="1FAB6B"/>
                </a:solidFill>
                <a:latin typeface="Arial"/>
                <a:ea typeface="Calibri"/>
                <a:cs typeface="Calibri"/>
              </a:rPr>
              <a:t>(boerderijlocatie)</a:t>
            </a:r>
          </a:p>
        </p:txBody>
      </p:sp>
      <p:pic>
        <p:nvPicPr>
          <p:cNvPr id="9" name="Afbeelding 8">
            <a:extLst>
              <a:ext uri="{FF2B5EF4-FFF2-40B4-BE49-F238E27FC236}">
                <a16:creationId xmlns:a16="http://schemas.microsoft.com/office/drawing/2014/main" id="{701DCA63-9427-A2A1-BB41-216177A5D4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9697" y="214169"/>
            <a:ext cx="1808094" cy="723279"/>
          </a:xfrm>
          <a:prstGeom prst="rect">
            <a:avLst/>
          </a:prstGeom>
        </p:spPr>
      </p:pic>
      <p:pic>
        <p:nvPicPr>
          <p:cNvPr id="11" name="Afbeelding 10" descr="Afbeelding met schermopname, Graphics, grafische vormgeving, duisternis&#10;&#10;Door AI gegenereerde inhoud is mogelijk onjuist.">
            <a:extLst>
              <a:ext uri="{FF2B5EF4-FFF2-40B4-BE49-F238E27FC236}">
                <a16:creationId xmlns:a16="http://schemas.microsoft.com/office/drawing/2014/main" id="{CA4512D5-E667-A144-90C6-0426A10F5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4065" y="216085"/>
            <a:ext cx="5222631" cy="5222631"/>
          </a:xfrm>
          <a:prstGeom prst="rect">
            <a:avLst/>
          </a:prstGeom>
        </p:spPr>
      </p:pic>
      <p:pic>
        <p:nvPicPr>
          <p:cNvPr id="8" name="Afbeelding 7" descr="Afbeelding met buitenshuis, hemel, grond, boom&#10;&#10;Door AI gegenereerde inhoud is mogelijk onjuist.">
            <a:extLst>
              <a:ext uri="{FF2B5EF4-FFF2-40B4-BE49-F238E27FC236}">
                <a16:creationId xmlns:a16="http://schemas.microsoft.com/office/drawing/2014/main" id="{4F65DAB4-3EDC-099F-147D-8440EB64BFCC}"/>
              </a:ext>
            </a:extLst>
          </p:cNvPr>
          <p:cNvPicPr>
            <a:picLocks noChangeAspect="1"/>
          </p:cNvPicPr>
          <p:nvPr/>
        </p:nvPicPr>
        <p:blipFill>
          <a:blip r:embed="rId5"/>
          <a:stretch>
            <a:fillRect/>
          </a:stretch>
        </p:blipFill>
        <p:spPr>
          <a:xfrm>
            <a:off x="5376862" y="1826260"/>
            <a:ext cx="5979795" cy="4546600"/>
          </a:xfrm>
          <a:prstGeom prst="rect">
            <a:avLst/>
          </a:prstGeom>
        </p:spPr>
      </p:pic>
      <p:pic>
        <p:nvPicPr>
          <p:cNvPr id="14" name="Afbeelding 13" descr="Afbeelding met buitenshuis, boom, paard, grond&#10;&#10;Door AI gegenereerde inhoud is mogelijk onjuist.">
            <a:extLst>
              <a:ext uri="{FF2B5EF4-FFF2-40B4-BE49-F238E27FC236}">
                <a16:creationId xmlns:a16="http://schemas.microsoft.com/office/drawing/2014/main" id="{95D872E7-D509-7C61-A086-0A15D6F53168}"/>
              </a:ext>
            </a:extLst>
          </p:cNvPr>
          <p:cNvPicPr>
            <a:picLocks noChangeAspect="1"/>
          </p:cNvPicPr>
          <p:nvPr/>
        </p:nvPicPr>
        <p:blipFill>
          <a:blip r:embed="rId6"/>
          <a:stretch>
            <a:fillRect/>
          </a:stretch>
        </p:blipFill>
        <p:spPr>
          <a:xfrm>
            <a:off x="1024029" y="1823774"/>
            <a:ext cx="3429296" cy="4543395"/>
          </a:xfrm>
          <a:prstGeom prst="rect">
            <a:avLst/>
          </a:prstGeom>
        </p:spPr>
      </p:pic>
    </p:spTree>
    <p:extLst>
      <p:ext uri="{BB962C8B-B14F-4D97-AF65-F5344CB8AC3E}">
        <p14:creationId xmlns:p14="http://schemas.microsoft.com/office/powerpoint/2010/main" val="1834436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A16CE-10F5-99CF-A550-3B59426AED8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930E9B4-5646-4494-AEDE-ED0EEAB3C202}"/>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FB3BCACB-EA81-BC3D-2C79-4EE52EFE7C99}"/>
              </a:ext>
            </a:extLst>
          </p:cNvPr>
          <p:cNvSpPr>
            <a:spLocks noGrp="1"/>
          </p:cNvSpPr>
          <p:nvPr>
            <p:ph type="subTitle" idx="1"/>
          </p:nvPr>
        </p:nvSpPr>
        <p:spPr/>
        <p:txBody>
          <a:bodyPr/>
          <a:lstStyle/>
          <a:p>
            <a:endParaRPr lang="nl-NL"/>
          </a:p>
        </p:txBody>
      </p:sp>
      <p:grpSp>
        <p:nvGrpSpPr>
          <p:cNvPr id="15" name="Groep 14">
            <a:extLst>
              <a:ext uri="{FF2B5EF4-FFF2-40B4-BE49-F238E27FC236}">
                <a16:creationId xmlns:a16="http://schemas.microsoft.com/office/drawing/2014/main" id="{A5912249-A57A-E59D-E5F5-A002C3A9E5F1}"/>
              </a:ext>
            </a:extLst>
          </p:cNvPr>
          <p:cNvGrpSpPr/>
          <p:nvPr/>
        </p:nvGrpSpPr>
        <p:grpSpPr>
          <a:xfrm>
            <a:off x="-9988" y="0"/>
            <a:ext cx="12192000" cy="6858000"/>
            <a:chOff x="0" y="0"/>
            <a:chExt cx="12192000" cy="6858000"/>
          </a:xfrm>
        </p:grpSpPr>
        <p:pic>
          <p:nvPicPr>
            <p:cNvPr id="10" name="Afbeelding 9">
              <a:extLst>
                <a:ext uri="{FF2B5EF4-FFF2-40B4-BE49-F238E27FC236}">
                  <a16:creationId xmlns:a16="http://schemas.microsoft.com/office/drawing/2014/main" id="{41BA1FE8-A753-D3FF-F735-DAA21538E245}"/>
                </a:ext>
              </a:extLst>
            </p:cNvPr>
            <p:cNvPicPr>
              <a:picLocks noChangeAspect="1"/>
            </p:cNvPicPr>
            <p:nvPr/>
          </p:nvPicPr>
          <p:blipFill>
            <a:blip r:embed="rId3"/>
            <a:stretch>
              <a:fillRect/>
            </a:stretch>
          </p:blipFill>
          <p:spPr>
            <a:xfrm>
              <a:off x="0" y="0"/>
              <a:ext cx="12192000" cy="6858000"/>
            </a:xfrm>
            <a:prstGeom prst="rect">
              <a:avLst/>
            </a:prstGeom>
          </p:spPr>
        </p:pic>
        <p:pic>
          <p:nvPicPr>
            <p:cNvPr id="14" name="Afbeelding 13">
              <a:extLst>
                <a:ext uri="{FF2B5EF4-FFF2-40B4-BE49-F238E27FC236}">
                  <a16:creationId xmlns:a16="http://schemas.microsoft.com/office/drawing/2014/main" id="{51538A14-9272-0F29-1941-04469F17A8C9}"/>
                </a:ext>
              </a:extLst>
            </p:cNvPr>
            <p:cNvPicPr>
              <a:picLocks noChangeAspect="1"/>
            </p:cNvPicPr>
            <p:nvPr/>
          </p:nvPicPr>
          <p:blipFill>
            <a:blip r:embed="rId4"/>
            <a:stretch>
              <a:fillRect/>
            </a:stretch>
          </p:blipFill>
          <p:spPr>
            <a:xfrm>
              <a:off x="242727" y="243389"/>
              <a:ext cx="2764826" cy="434752"/>
            </a:xfrm>
            <a:prstGeom prst="rect">
              <a:avLst/>
            </a:prstGeom>
          </p:spPr>
        </p:pic>
      </p:grpSp>
      <p:sp>
        <p:nvSpPr>
          <p:cNvPr id="17" name="Tekstvak 16">
            <a:extLst>
              <a:ext uri="{FF2B5EF4-FFF2-40B4-BE49-F238E27FC236}">
                <a16:creationId xmlns:a16="http://schemas.microsoft.com/office/drawing/2014/main" id="{A3913CDD-FE24-ED19-A64C-B4E984E33C80}"/>
              </a:ext>
            </a:extLst>
          </p:cNvPr>
          <p:cNvSpPr txBox="1"/>
          <p:nvPr/>
        </p:nvSpPr>
        <p:spPr>
          <a:xfrm>
            <a:off x="1793920" y="1783155"/>
            <a:ext cx="8617296" cy="4247317"/>
          </a:xfrm>
          <a:prstGeom prst="rect">
            <a:avLst/>
          </a:prstGeom>
          <a:noFill/>
        </p:spPr>
        <p:txBody>
          <a:bodyPr wrap="square" lIns="0" tIns="45720" rIns="91440" bIns="45720" rtlCol="0" anchor="t">
            <a:spAutoFit/>
          </a:bodyPr>
          <a:lstStyle/>
          <a:p>
            <a:r>
              <a:rPr lang="nl-NL" sz="5400" b="1" dirty="0">
                <a:solidFill>
                  <a:srgbClr val="575651"/>
                </a:solidFill>
                <a:latin typeface="Bligh"/>
                <a:cs typeface="Bligh" panose="020B0604020203020204" pitchFamily="34" charset="77"/>
              </a:rPr>
              <a:t>"Samen bouwen aan duurzame oplossingen voor kinderen die meer nodig hebben dan alleen onderwijs" </a:t>
            </a:r>
            <a:endParaRPr lang="nl-NL" sz="5400" b="1" dirty="0">
              <a:solidFill>
                <a:srgbClr val="575651"/>
              </a:solidFill>
              <a:latin typeface="Bligh" panose="020B0604020203020204" pitchFamily="34" charset="77"/>
              <a:cs typeface="Bligh" panose="020B0604020203020204" pitchFamily="34" charset="77"/>
            </a:endParaRPr>
          </a:p>
        </p:txBody>
      </p:sp>
      <p:sp>
        <p:nvSpPr>
          <p:cNvPr id="19" name="Tekstvak 18">
            <a:extLst>
              <a:ext uri="{FF2B5EF4-FFF2-40B4-BE49-F238E27FC236}">
                <a16:creationId xmlns:a16="http://schemas.microsoft.com/office/drawing/2014/main" id="{E4A040AD-CB9B-06E4-CA65-91BF5E32EBB3}"/>
              </a:ext>
            </a:extLst>
          </p:cNvPr>
          <p:cNvSpPr txBox="1"/>
          <p:nvPr/>
        </p:nvSpPr>
        <p:spPr>
          <a:xfrm>
            <a:off x="3972022" y="1125154"/>
            <a:ext cx="8224059" cy="430887"/>
          </a:xfrm>
          <a:prstGeom prst="rect">
            <a:avLst/>
          </a:prstGeom>
          <a:noFill/>
        </p:spPr>
        <p:txBody>
          <a:bodyPr wrap="square" lIns="0" tIns="0" rIns="0" bIns="0" rtlCol="0" anchor="t">
            <a:spAutoFit/>
          </a:bodyPr>
          <a:lstStyle/>
          <a:p>
            <a:r>
              <a:rPr lang="nl-NL" sz="2800" dirty="0">
                <a:solidFill>
                  <a:srgbClr val="F39200"/>
                </a:solidFill>
                <a:latin typeface="Bligh Light"/>
              </a:rPr>
              <a:t>Missie</a:t>
            </a:r>
            <a:endParaRPr lang="nl-NL" dirty="0"/>
          </a:p>
        </p:txBody>
      </p:sp>
      <p:pic>
        <p:nvPicPr>
          <p:cNvPr id="7" name="Graphic 6">
            <a:extLst>
              <a:ext uri="{FF2B5EF4-FFF2-40B4-BE49-F238E27FC236}">
                <a16:creationId xmlns:a16="http://schemas.microsoft.com/office/drawing/2014/main" id="{28C15ED2-385B-3207-7B9B-F7B1B19EE3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0014" y="4660017"/>
            <a:ext cx="1195566" cy="1195566"/>
          </a:xfrm>
          <a:prstGeom prst="rect">
            <a:avLst/>
          </a:prstGeom>
        </p:spPr>
      </p:pic>
      <p:pic>
        <p:nvPicPr>
          <p:cNvPr id="9" name="Graphic 8">
            <a:extLst>
              <a:ext uri="{FF2B5EF4-FFF2-40B4-BE49-F238E27FC236}">
                <a16:creationId xmlns:a16="http://schemas.microsoft.com/office/drawing/2014/main" id="{8907890D-A684-F3EF-DBA8-90C12EDF5B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20420" y="2593603"/>
            <a:ext cx="434751" cy="434751"/>
          </a:xfrm>
          <a:prstGeom prst="rect">
            <a:avLst/>
          </a:prstGeom>
        </p:spPr>
      </p:pic>
      <p:pic>
        <p:nvPicPr>
          <p:cNvPr id="12" name="Graphic 11">
            <a:extLst>
              <a:ext uri="{FF2B5EF4-FFF2-40B4-BE49-F238E27FC236}">
                <a16:creationId xmlns:a16="http://schemas.microsoft.com/office/drawing/2014/main" id="{9316EEF7-B1F5-DE30-4189-77B9708C77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97612" y="5549493"/>
            <a:ext cx="978191" cy="978191"/>
          </a:xfrm>
          <a:prstGeom prst="rect">
            <a:avLst/>
          </a:prstGeom>
        </p:spPr>
      </p:pic>
      <p:pic>
        <p:nvPicPr>
          <p:cNvPr id="16" name="Graphic 15">
            <a:extLst>
              <a:ext uri="{FF2B5EF4-FFF2-40B4-BE49-F238E27FC236}">
                <a16:creationId xmlns:a16="http://schemas.microsoft.com/office/drawing/2014/main" id="{F9AA39D1-CB12-7402-C141-21D260A00BA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26132" y="-759127"/>
            <a:ext cx="1864415" cy="1580154"/>
          </a:xfrm>
          <a:prstGeom prst="rect">
            <a:avLst/>
          </a:prstGeom>
        </p:spPr>
      </p:pic>
    </p:spTree>
    <p:extLst>
      <p:ext uri="{BB962C8B-B14F-4D97-AF65-F5344CB8AC3E}">
        <p14:creationId xmlns:p14="http://schemas.microsoft.com/office/powerpoint/2010/main" val="653204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1036EC4-864D-4041-86D1-A0D1A63BB8A1}"/>
              </a:ext>
            </a:extLst>
          </p:cNvPr>
          <p:cNvSpPr>
            <a:spLocks noGrp="1"/>
          </p:cNvSpPr>
          <p:nvPr>
            <p:ph type="title"/>
          </p:nvPr>
        </p:nvSpPr>
        <p:spPr/>
        <p:txBody>
          <a:bodyPr>
            <a:normAutofit/>
          </a:bodyPr>
          <a:lstStyle/>
          <a:p>
            <a:r>
              <a:rPr lang="nl-NL" dirty="0">
                <a:solidFill>
                  <a:srgbClr val="1FAB6B"/>
                </a:solidFill>
                <a:latin typeface="Arial"/>
                <a:cs typeface="Arial"/>
              </a:rPr>
              <a:t>Locatie </a:t>
            </a:r>
            <a:r>
              <a:rPr lang="nl-NL" dirty="0" err="1">
                <a:solidFill>
                  <a:srgbClr val="1FAB6B"/>
                </a:solidFill>
                <a:latin typeface="Arial"/>
                <a:cs typeface="Arial"/>
              </a:rPr>
              <a:t>LindeLinQ</a:t>
            </a:r>
            <a:r>
              <a:rPr lang="nl-NL" dirty="0">
                <a:solidFill>
                  <a:srgbClr val="1FAB6B"/>
                </a:solidFill>
                <a:latin typeface="Arial"/>
                <a:cs typeface="Arial"/>
              </a:rPr>
              <a:t> </a:t>
            </a:r>
            <a:br>
              <a:rPr lang="nl-NL" dirty="0">
                <a:solidFill>
                  <a:srgbClr val="1FAB6B"/>
                </a:solidFill>
                <a:latin typeface="Arial"/>
                <a:cs typeface="Arial"/>
              </a:rPr>
            </a:br>
            <a:r>
              <a:rPr lang="nl-NL" dirty="0">
                <a:solidFill>
                  <a:srgbClr val="1FAB6B"/>
                </a:solidFill>
                <a:latin typeface="Arial"/>
                <a:cs typeface="Arial"/>
              </a:rPr>
              <a:t> </a:t>
            </a:r>
            <a:endParaRPr lang="nl-NL">
              <a:solidFill>
                <a:srgbClr val="1FAB6B"/>
              </a:solidFill>
              <a:latin typeface="Arial"/>
              <a:ea typeface="Calibri Light"/>
              <a:cs typeface="Arial"/>
            </a:endParaRPr>
          </a:p>
        </p:txBody>
      </p:sp>
      <p:pic>
        <p:nvPicPr>
          <p:cNvPr id="5" name="Afbeelding 4">
            <a:extLst>
              <a:ext uri="{FF2B5EF4-FFF2-40B4-BE49-F238E27FC236}">
                <a16:creationId xmlns:a16="http://schemas.microsoft.com/office/drawing/2014/main" id="{63206616-853E-4710-B127-8D66FCD91F1B}"/>
              </a:ext>
            </a:extLst>
          </p:cNvPr>
          <p:cNvPicPr>
            <a:picLocks noChangeAspect="1"/>
          </p:cNvPicPr>
          <p:nvPr/>
        </p:nvPicPr>
        <p:blipFill>
          <a:blip r:embed="rId3"/>
          <a:stretch>
            <a:fillRect/>
          </a:stretch>
        </p:blipFill>
        <p:spPr>
          <a:xfrm>
            <a:off x="955119" y="1737568"/>
            <a:ext cx="3169299" cy="4280670"/>
          </a:xfrm>
          <a:prstGeom prst="rect">
            <a:avLst/>
          </a:prstGeom>
        </p:spPr>
      </p:pic>
      <p:sp>
        <p:nvSpPr>
          <p:cNvPr id="6" name="Titel 3">
            <a:extLst>
              <a:ext uri="{FF2B5EF4-FFF2-40B4-BE49-F238E27FC236}">
                <a16:creationId xmlns:a16="http://schemas.microsoft.com/office/drawing/2014/main" id="{B56E4FA2-2891-F041-DCF2-11DF353DF1EE}"/>
              </a:ext>
            </a:extLst>
          </p:cNvPr>
          <p:cNvSpPr txBox="1">
            <a:spLocks/>
          </p:cNvSpPr>
          <p:nvPr/>
        </p:nvSpPr>
        <p:spPr>
          <a:xfrm>
            <a:off x="5623293" y="5668617"/>
            <a:ext cx="56027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1800" dirty="0">
                <a:latin typeface="Arial"/>
                <a:ea typeface="+mj-lt"/>
                <a:cs typeface="+mj-lt"/>
              </a:rPr>
              <a:t>Voorbereiding en organisatie van </a:t>
            </a:r>
            <a:br>
              <a:rPr lang="nl-NL" sz="1800" dirty="0">
                <a:latin typeface="Arial"/>
                <a:ea typeface="+mj-lt"/>
                <a:cs typeface="+mj-lt"/>
              </a:rPr>
            </a:br>
            <a:r>
              <a:rPr lang="nl-NL" sz="1800" dirty="0">
                <a:latin typeface="Arial"/>
                <a:ea typeface="+mj-lt"/>
                <a:cs typeface="+mj-lt"/>
              </a:rPr>
              <a:t>een lunch voor 24 personen.</a:t>
            </a:r>
          </a:p>
        </p:txBody>
      </p:sp>
      <p:pic>
        <p:nvPicPr>
          <p:cNvPr id="11" name="Afbeelding 10" descr="Afbeelding met schermopname, Graphics, grafische vormgeving, duisternis&#10;&#10;Door AI gegenereerde inhoud is mogelijk onjuist.">
            <a:extLst>
              <a:ext uri="{FF2B5EF4-FFF2-40B4-BE49-F238E27FC236}">
                <a16:creationId xmlns:a16="http://schemas.microsoft.com/office/drawing/2014/main" id="{46BFC0FE-3664-5B93-9FC0-1F199EAA1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4065" y="216085"/>
            <a:ext cx="5222631" cy="5222631"/>
          </a:xfrm>
          <a:prstGeom prst="rect">
            <a:avLst/>
          </a:prstGeom>
        </p:spPr>
      </p:pic>
      <p:pic>
        <p:nvPicPr>
          <p:cNvPr id="13" name="Afbeelding 12">
            <a:extLst>
              <a:ext uri="{FF2B5EF4-FFF2-40B4-BE49-F238E27FC236}">
                <a16:creationId xmlns:a16="http://schemas.microsoft.com/office/drawing/2014/main" id="{C65CD4E5-0702-991E-5435-EA8CDDF1D2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9697" y="214169"/>
            <a:ext cx="1808094" cy="723279"/>
          </a:xfrm>
          <a:prstGeom prst="rect">
            <a:avLst/>
          </a:prstGeom>
        </p:spPr>
      </p:pic>
      <p:pic>
        <p:nvPicPr>
          <p:cNvPr id="3" name="Afbeelding 2" descr="Afbeelding met persoon, kleding, overdekt, meubels&#10;&#10;Door AI gegenereerde inhoud is mogelijk onjuist.">
            <a:extLst>
              <a:ext uri="{FF2B5EF4-FFF2-40B4-BE49-F238E27FC236}">
                <a16:creationId xmlns:a16="http://schemas.microsoft.com/office/drawing/2014/main" id="{5511E172-CFA4-EED4-E3AC-8230036E78A8}"/>
              </a:ext>
            </a:extLst>
          </p:cNvPr>
          <p:cNvPicPr>
            <a:picLocks noChangeAspect="1"/>
          </p:cNvPicPr>
          <p:nvPr/>
        </p:nvPicPr>
        <p:blipFill>
          <a:blip r:embed="rId6"/>
          <a:stretch>
            <a:fillRect/>
          </a:stretch>
        </p:blipFill>
        <p:spPr>
          <a:xfrm>
            <a:off x="5920498" y="1737731"/>
            <a:ext cx="4346857" cy="4283927"/>
          </a:xfrm>
          <a:prstGeom prst="rect">
            <a:avLst/>
          </a:prstGeom>
        </p:spPr>
      </p:pic>
    </p:spTree>
    <p:extLst>
      <p:ext uri="{BB962C8B-B14F-4D97-AF65-F5344CB8AC3E}">
        <p14:creationId xmlns:p14="http://schemas.microsoft.com/office/powerpoint/2010/main" val="2287972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B4DD8-57CD-0485-E30B-749505FBF77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D596F3D-B95E-A8AF-A132-CA2D7AE285D1}"/>
              </a:ext>
            </a:extLst>
          </p:cNvPr>
          <p:cNvSpPr>
            <a:spLocks noGrp="1"/>
          </p:cNvSpPr>
          <p:nvPr>
            <p:ph type="title"/>
          </p:nvPr>
        </p:nvSpPr>
        <p:spPr/>
        <p:txBody>
          <a:bodyPr>
            <a:normAutofit/>
          </a:bodyPr>
          <a:lstStyle/>
          <a:p>
            <a:r>
              <a:rPr lang="nl-NL" dirty="0">
                <a:solidFill>
                  <a:srgbClr val="1FAB6B"/>
                </a:solidFill>
                <a:latin typeface="Arial"/>
                <a:cs typeface="Arial"/>
              </a:rPr>
              <a:t>Locatie Dukaat </a:t>
            </a:r>
            <a:br>
              <a:rPr lang="nl-NL" dirty="0">
                <a:solidFill>
                  <a:srgbClr val="1FAB6B"/>
                </a:solidFill>
                <a:latin typeface="Arial"/>
                <a:cs typeface="Arial"/>
              </a:rPr>
            </a:br>
            <a:r>
              <a:rPr lang="nl-NL" dirty="0">
                <a:solidFill>
                  <a:srgbClr val="1FAB6B"/>
                </a:solidFill>
                <a:latin typeface="Arial"/>
                <a:cs typeface="Arial"/>
              </a:rPr>
              <a:t>(onderwijslocatie)</a:t>
            </a:r>
            <a:endParaRPr lang="nl-NL" dirty="0">
              <a:solidFill>
                <a:srgbClr val="1FAB6B"/>
              </a:solidFill>
              <a:latin typeface="Arial"/>
              <a:ea typeface="Calibri Light"/>
              <a:cs typeface="Arial"/>
            </a:endParaRPr>
          </a:p>
        </p:txBody>
      </p:sp>
      <p:pic>
        <p:nvPicPr>
          <p:cNvPr id="8" name="Afbeelding 7">
            <a:extLst>
              <a:ext uri="{FF2B5EF4-FFF2-40B4-BE49-F238E27FC236}">
                <a16:creationId xmlns:a16="http://schemas.microsoft.com/office/drawing/2014/main" id="{625092BA-99FA-F7AE-21AF-0EF217CE222B}"/>
              </a:ext>
            </a:extLst>
          </p:cNvPr>
          <p:cNvPicPr>
            <a:picLocks noChangeAspect="1"/>
          </p:cNvPicPr>
          <p:nvPr/>
        </p:nvPicPr>
        <p:blipFill>
          <a:blip r:embed="rId3"/>
          <a:stretch>
            <a:fillRect/>
          </a:stretch>
        </p:blipFill>
        <p:spPr>
          <a:xfrm>
            <a:off x="1262512" y="1825748"/>
            <a:ext cx="3911656" cy="2286278"/>
          </a:xfrm>
          <a:prstGeom prst="rect">
            <a:avLst/>
          </a:prstGeom>
        </p:spPr>
      </p:pic>
      <p:pic>
        <p:nvPicPr>
          <p:cNvPr id="15" name="Afbeelding 14">
            <a:extLst>
              <a:ext uri="{FF2B5EF4-FFF2-40B4-BE49-F238E27FC236}">
                <a16:creationId xmlns:a16="http://schemas.microsoft.com/office/drawing/2014/main" id="{E0ECB9F0-02FB-3DD8-B253-A79C77C6DE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9697" y="214169"/>
            <a:ext cx="1808094" cy="723279"/>
          </a:xfrm>
          <a:prstGeom prst="rect">
            <a:avLst/>
          </a:prstGeom>
        </p:spPr>
      </p:pic>
      <p:pic>
        <p:nvPicPr>
          <p:cNvPr id="17" name="Afbeelding 16" descr="Afbeelding met schermopname, Graphics, grafische vormgeving, duisternis&#10;&#10;Door AI gegenereerde inhoud is mogelijk onjuist.">
            <a:extLst>
              <a:ext uri="{FF2B5EF4-FFF2-40B4-BE49-F238E27FC236}">
                <a16:creationId xmlns:a16="http://schemas.microsoft.com/office/drawing/2014/main" id="{391B34F3-7562-B097-A915-9B61D0134C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7235" y="359859"/>
            <a:ext cx="5222631" cy="5222631"/>
          </a:xfrm>
          <a:prstGeom prst="rect">
            <a:avLst/>
          </a:prstGeom>
        </p:spPr>
      </p:pic>
      <p:pic>
        <p:nvPicPr>
          <p:cNvPr id="5" name="Afbeelding 4" descr="Afbeelding met kleding, persoon, meubels, overdekt&#10;&#10;Door AI gegenereerde inhoud is mogelijk onjuist.">
            <a:extLst>
              <a:ext uri="{FF2B5EF4-FFF2-40B4-BE49-F238E27FC236}">
                <a16:creationId xmlns:a16="http://schemas.microsoft.com/office/drawing/2014/main" id="{0E0B6359-5807-0AC2-369D-DAA499A78EE4}"/>
              </a:ext>
            </a:extLst>
          </p:cNvPr>
          <p:cNvPicPr>
            <a:picLocks noChangeAspect="1"/>
          </p:cNvPicPr>
          <p:nvPr/>
        </p:nvPicPr>
        <p:blipFill>
          <a:blip r:embed="rId6"/>
          <a:stretch>
            <a:fillRect/>
          </a:stretch>
        </p:blipFill>
        <p:spPr>
          <a:xfrm>
            <a:off x="1264920" y="4428490"/>
            <a:ext cx="3911600" cy="2288540"/>
          </a:xfrm>
          <a:prstGeom prst="rect">
            <a:avLst/>
          </a:prstGeom>
        </p:spPr>
      </p:pic>
      <p:pic>
        <p:nvPicPr>
          <p:cNvPr id="9" name="Afbeelding 8" descr="Afbeelding met overdekt, stoel, meubels, tafel&#10;&#10;Door AI gegenereerde inhoud is mogelijk onjuist.">
            <a:extLst>
              <a:ext uri="{FF2B5EF4-FFF2-40B4-BE49-F238E27FC236}">
                <a16:creationId xmlns:a16="http://schemas.microsoft.com/office/drawing/2014/main" id="{FD3ED81D-0E26-D77C-614D-AB3CA59EE035}"/>
              </a:ext>
            </a:extLst>
          </p:cNvPr>
          <p:cNvPicPr>
            <a:picLocks noChangeAspect="1"/>
          </p:cNvPicPr>
          <p:nvPr/>
        </p:nvPicPr>
        <p:blipFill>
          <a:blip r:embed="rId7"/>
          <a:stretch>
            <a:fillRect/>
          </a:stretch>
        </p:blipFill>
        <p:spPr>
          <a:xfrm>
            <a:off x="7013093" y="1828309"/>
            <a:ext cx="4034133" cy="2369484"/>
          </a:xfrm>
          <a:prstGeom prst="rect">
            <a:avLst/>
          </a:prstGeom>
        </p:spPr>
      </p:pic>
      <p:pic>
        <p:nvPicPr>
          <p:cNvPr id="11" name="Afbeelding 10" descr="Afbeelding met persoon, overdekt, kleding, meubels&#10;&#10;Door AI gegenereerde inhoud is mogelijk onjuist.">
            <a:extLst>
              <a:ext uri="{FF2B5EF4-FFF2-40B4-BE49-F238E27FC236}">
                <a16:creationId xmlns:a16="http://schemas.microsoft.com/office/drawing/2014/main" id="{1155FAEE-E4EB-A769-AB39-484039A235AB}"/>
              </a:ext>
            </a:extLst>
          </p:cNvPr>
          <p:cNvPicPr>
            <a:picLocks noChangeAspect="1"/>
          </p:cNvPicPr>
          <p:nvPr/>
        </p:nvPicPr>
        <p:blipFill>
          <a:blip r:embed="rId8"/>
          <a:stretch>
            <a:fillRect/>
          </a:stretch>
        </p:blipFill>
        <p:spPr>
          <a:xfrm>
            <a:off x="7017703" y="4432300"/>
            <a:ext cx="4039235" cy="2280920"/>
          </a:xfrm>
          <a:prstGeom prst="rect">
            <a:avLst/>
          </a:prstGeom>
        </p:spPr>
      </p:pic>
    </p:spTree>
    <p:extLst>
      <p:ext uri="{BB962C8B-B14F-4D97-AF65-F5344CB8AC3E}">
        <p14:creationId xmlns:p14="http://schemas.microsoft.com/office/powerpoint/2010/main" val="81132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AA708-0706-E43D-9585-4C4372311F9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33017C7-558B-6855-8576-99CD2098E12F}"/>
              </a:ext>
            </a:extLst>
          </p:cNvPr>
          <p:cNvSpPr>
            <a:spLocks noGrp="1"/>
          </p:cNvSpPr>
          <p:nvPr>
            <p:ph type="title"/>
          </p:nvPr>
        </p:nvSpPr>
        <p:spPr/>
        <p:txBody>
          <a:bodyPr>
            <a:normAutofit/>
          </a:bodyPr>
          <a:lstStyle/>
          <a:p>
            <a:r>
              <a:rPr lang="nl-NL" dirty="0">
                <a:solidFill>
                  <a:srgbClr val="1FAB6B"/>
                </a:solidFill>
                <a:latin typeface="Arial"/>
                <a:cs typeface="Arial"/>
              </a:rPr>
              <a:t>Locatie Dukaat </a:t>
            </a:r>
            <a:br>
              <a:rPr lang="nl-NL" dirty="0">
                <a:solidFill>
                  <a:srgbClr val="1FAB6B"/>
                </a:solidFill>
                <a:latin typeface="Arial"/>
                <a:cs typeface="Arial"/>
              </a:rPr>
            </a:br>
            <a:r>
              <a:rPr lang="nl-NL" dirty="0">
                <a:solidFill>
                  <a:srgbClr val="1FAB6B"/>
                </a:solidFill>
                <a:latin typeface="Arial"/>
                <a:cs typeface="Arial"/>
              </a:rPr>
              <a:t>(onderwijslocatie)</a:t>
            </a:r>
            <a:endParaRPr lang="nl-NL" dirty="0">
              <a:solidFill>
                <a:srgbClr val="1FAB6B"/>
              </a:solidFill>
              <a:latin typeface="Arial"/>
              <a:ea typeface="Calibri Light"/>
              <a:cs typeface="Arial"/>
            </a:endParaRPr>
          </a:p>
        </p:txBody>
      </p:sp>
      <p:pic>
        <p:nvPicPr>
          <p:cNvPr id="15" name="Afbeelding 14">
            <a:extLst>
              <a:ext uri="{FF2B5EF4-FFF2-40B4-BE49-F238E27FC236}">
                <a16:creationId xmlns:a16="http://schemas.microsoft.com/office/drawing/2014/main" id="{E33D1A6D-9A3A-5A26-5FE1-AEFD09EF62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9697" y="214169"/>
            <a:ext cx="1808094" cy="723279"/>
          </a:xfrm>
          <a:prstGeom prst="rect">
            <a:avLst/>
          </a:prstGeom>
        </p:spPr>
      </p:pic>
      <p:sp>
        <p:nvSpPr>
          <p:cNvPr id="5" name="Titel 3">
            <a:extLst>
              <a:ext uri="{FF2B5EF4-FFF2-40B4-BE49-F238E27FC236}">
                <a16:creationId xmlns:a16="http://schemas.microsoft.com/office/drawing/2014/main" id="{E31D5019-20BC-7075-938A-48E8C268616B}"/>
              </a:ext>
            </a:extLst>
          </p:cNvPr>
          <p:cNvSpPr txBox="1">
            <a:spLocks/>
          </p:cNvSpPr>
          <p:nvPr/>
        </p:nvSpPr>
        <p:spPr>
          <a:xfrm>
            <a:off x="9626333" y="5201257"/>
            <a:ext cx="2412466" cy="7566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1400" dirty="0">
                <a:latin typeface="Arial"/>
                <a:ea typeface="+mj-lt"/>
                <a:cs typeface="+mj-lt"/>
              </a:rPr>
              <a:t>Spreekbeurt van 1 minuut</a:t>
            </a:r>
          </a:p>
        </p:txBody>
      </p:sp>
      <p:pic>
        <p:nvPicPr>
          <p:cNvPr id="7" name="Afbeelding 6" descr="Afbeelding met persoon, kleding, koken, overdekt&#10;&#10;Door AI gegenereerde inhoud is mogelijk onjuist.">
            <a:extLst>
              <a:ext uri="{FF2B5EF4-FFF2-40B4-BE49-F238E27FC236}">
                <a16:creationId xmlns:a16="http://schemas.microsoft.com/office/drawing/2014/main" id="{A6CB7388-8C36-AE10-EE49-A3C8B8024B14}"/>
              </a:ext>
            </a:extLst>
          </p:cNvPr>
          <p:cNvPicPr>
            <a:picLocks noChangeAspect="1"/>
          </p:cNvPicPr>
          <p:nvPr/>
        </p:nvPicPr>
        <p:blipFill>
          <a:blip r:embed="rId4"/>
          <a:stretch>
            <a:fillRect/>
          </a:stretch>
        </p:blipFill>
        <p:spPr>
          <a:xfrm>
            <a:off x="3130550" y="2355215"/>
            <a:ext cx="1694180" cy="2980690"/>
          </a:xfrm>
          <a:prstGeom prst="rect">
            <a:avLst/>
          </a:prstGeom>
        </p:spPr>
      </p:pic>
      <p:pic>
        <p:nvPicPr>
          <p:cNvPr id="9" name="Afbeelding 8" descr="Afbeelding met Menselijk gezicht, kleding, persoon, overdekt&#10;&#10;Door AI gegenereerde inhoud is mogelijk onjuist.">
            <a:extLst>
              <a:ext uri="{FF2B5EF4-FFF2-40B4-BE49-F238E27FC236}">
                <a16:creationId xmlns:a16="http://schemas.microsoft.com/office/drawing/2014/main" id="{9F07EBC6-9D0C-7CD8-BA83-1C8795282E8A}"/>
              </a:ext>
            </a:extLst>
          </p:cNvPr>
          <p:cNvPicPr>
            <a:picLocks noChangeAspect="1"/>
          </p:cNvPicPr>
          <p:nvPr/>
        </p:nvPicPr>
        <p:blipFill>
          <a:blip r:embed="rId5"/>
          <a:stretch>
            <a:fillRect/>
          </a:stretch>
        </p:blipFill>
        <p:spPr>
          <a:xfrm>
            <a:off x="976630" y="2355215"/>
            <a:ext cx="1694180" cy="2980690"/>
          </a:xfrm>
          <a:prstGeom prst="rect">
            <a:avLst/>
          </a:prstGeom>
        </p:spPr>
      </p:pic>
      <p:pic>
        <p:nvPicPr>
          <p:cNvPr id="11" name="Afbeelding 10" descr="Afbeelding met overdekt, kleding, persoon, muur&#10;&#10;Door AI gegenereerde inhoud is mogelijk onjuist.">
            <a:extLst>
              <a:ext uri="{FF2B5EF4-FFF2-40B4-BE49-F238E27FC236}">
                <a16:creationId xmlns:a16="http://schemas.microsoft.com/office/drawing/2014/main" id="{C192742C-368E-36AC-2CCC-97514B8E428C}"/>
              </a:ext>
            </a:extLst>
          </p:cNvPr>
          <p:cNvPicPr>
            <a:picLocks noChangeAspect="1"/>
          </p:cNvPicPr>
          <p:nvPr/>
        </p:nvPicPr>
        <p:blipFill>
          <a:blip r:embed="rId6"/>
          <a:stretch>
            <a:fillRect/>
          </a:stretch>
        </p:blipFill>
        <p:spPr>
          <a:xfrm>
            <a:off x="5345747" y="2357120"/>
            <a:ext cx="1693545" cy="2976880"/>
          </a:xfrm>
          <a:prstGeom prst="rect">
            <a:avLst/>
          </a:prstGeom>
        </p:spPr>
      </p:pic>
      <p:pic>
        <p:nvPicPr>
          <p:cNvPr id="13" name="Afbeelding 12" descr="Afbeelding met kleding, persoon, overdekt, muur&#10;&#10;Door AI gegenereerde inhoud is mogelijk onjuist.">
            <a:extLst>
              <a:ext uri="{FF2B5EF4-FFF2-40B4-BE49-F238E27FC236}">
                <a16:creationId xmlns:a16="http://schemas.microsoft.com/office/drawing/2014/main" id="{54D04850-3171-3A17-93D8-28F3AFE5B684}"/>
              </a:ext>
            </a:extLst>
          </p:cNvPr>
          <p:cNvPicPr>
            <a:picLocks noChangeAspect="1"/>
          </p:cNvPicPr>
          <p:nvPr/>
        </p:nvPicPr>
        <p:blipFill>
          <a:blip r:embed="rId7"/>
          <a:stretch>
            <a:fillRect/>
          </a:stretch>
        </p:blipFill>
        <p:spPr>
          <a:xfrm>
            <a:off x="7550785" y="2359342"/>
            <a:ext cx="1692910" cy="2972435"/>
          </a:xfrm>
          <a:prstGeom prst="rect">
            <a:avLst/>
          </a:prstGeom>
        </p:spPr>
      </p:pic>
      <p:pic>
        <p:nvPicPr>
          <p:cNvPr id="14" name="Afbeelding 13" descr="Afbeelding met kleding, persoon, Menselijk gezicht, schoeisel&#10;&#10;Door AI gegenereerde inhoud is mogelijk onjuist.">
            <a:extLst>
              <a:ext uri="{FF2B5EF4-FFF2-40B4-BE49-F238E27FC236}">
                <a16:creationId xmlns:a16="http://schemas.microsoft.com/office/drawing/2014/main" id="{2767C8B8-E778-CE46-8976-8A8D96ADECD0}"/>
              </a:ext>
            </a:extLst>
          </p:cNvPr>
          <p:cNvPicPr>
            <a:picLocks noChangeAspect="1"/>
          </p:cNvPicPr>
          <p:nvPr/>
        </p:nvPicPr>
        <p:blipFill>
          <a:blip r:embed="rId8"/>
          <a:stretch>
            <a:fillRect/>
          </a:stretch>
        </p:blipFill>
        <p:spPr>
          <a:xfrm>
            <a:off x="9937750" y="2357120"/>
            <a:ext cx="1775460" cy="2976880"/>
          </a:xfrm>
          <a:prstGeom prst="rect">
            <a:avLst/>
          </a:prstGeom>
        </p:spPr>
      </p:pic>
      <p:sp>
        <p:nvSpPr>
          <p:cNvPr id="16" name="Titel 3">
            <a:extLst>
              <a:ext uri="{FF2B5EF4-FFF2-40B4-BE49-F238E27FC236}">
                <a16:creationId xmlns:a16="http://schemas.microsoft.com/office/drawing/2014/main" id="{258951BF-9E75-B486-B422-B2CEA0E5C9B9}"/>
              </a:ext>
            </a:extLst>
          </p:cNvPr>
          <p:cNvSpPr txBox="1">
            <a:spLocks/>
          </p:cNvSpPr>
          <p:nvPr/>
        </p:nvSpPr>
        <p:spPr>
          <a:xfrm>
            <a:off x="4983212" y="5201256"/>
            <a:ext cx="2412466" cy="7566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1400" dirty="0">
                <a:latin typeface="Arial"/>
                <a:ea typeface="+mj-lt"/>
                <a:cs typeface="+mj-lt"/>
              </a:rPr>
              <a:t>Rekenen met </a:t>
            </a:r>
            <a:r>
              <a:rPr lang="nl-NL" sz="1400" dirty="0" err="1">
                <a:latin typeface="Arial"/>
                <a:ea typeface="+mj-lt"/>
                <a:cs typeface="+mj-lt"/>
              </a:rPr>
              <a:t>Numicon</a:t>
            </a:r>
            <a:endParaRPr lang="nl-NL" dirty="0" err="1"/>
          </a:p>
        </p:txBody>
      </p:sp>
      <p:sp>
        <p:nvSpPr>
          <p:cNvPr id="18" name="Titel 3">
            <a:extLst>
              <a:ext uri="{FF2B5EF4-FFF2-40B4-BE49-F238E27FC236}">
                <a16:creationId xmlns:a16="http://schemas.microsoft.com/office/drawing/2014/main" id="{0BA8454C-A974-EDC2-5916-35D92612205B}"/>
              </a:ext>
            </a:extLst>
          </p:cNvPr>
          <p:cNvSpPr txBox="1">
            <a:spLocks/>
          </p:cNvSpPr>
          <p:nvPr/>
        </p:nvSpPr>
        <p:spPr>
          <a:xfrm>
            <a:off x="2768331" y="5201256"/>
            <a:ext cx="2412466" cy="7566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1400" dirty="0">
                <a:latin typeface="Arial"/>
                <a:ea typeface="+mj-lt"/>
                <a:cs typeface="+mj-lt"/>
              </a:rPr>
              <a:t>Zelf koken</a:t>
            </a:r>
            <a:endParaRPr lang="nl-NL" dirty="0"/>
          </a:p>
        </p:txBody>
      </p:sp>
      <p:sp>
        <p:nvSpPr>
          <p:cNvPr id="19" name="Titel 3">
            <a:extLst>
              <a:ext uri="{FF2B5EF4-FFF2-40B4-BE49-F238E27FC236}">
                <a16:creationId xmlns:a16="http://schemas.microsoft.com/office/drawing/2014/main" id="{95012A1D-442B-006E-938E-84E41D660310}"/>
              </a:ext>
            </a:extLst>
          </p:cNvPr>
          <p:cNvSpPr txBox="1">
            <a:spLocks/>
          </p:cNvSpPr>
          <p:nvPr/>
        </p:nvSpPr>
        <p:spPr>
          <a:xfrm>
            <a:off x="7208250" y="5201256"/>
            <a:ext cx="2412466" cy="75660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1400" dirty="0">
                <a:latin typeface="Arial"/>
                <a:ea typeface="+mj-lt"/>
                <a:cs typeface="+mj-lt"/>
              </a:rPr>
              <a:t>Rekenspel</a:t>
            </a:r>
            <a:endParaRPr lang="nl-NL" dirty="0"/>
          </a:p>
        </p:txBody>
      </p:sp>
      <p:sp>
        <p:nvSpPr>
          <p:cNvPr id="20" name="Titel 3">
            <a:extLst>
              <a:ext uri="{FF2B5EF4-FFF2-40B4-BE49-F238E27FC236}">
                <a16:creationId xmlns:a16="http://schemas.microsoft.com/office/drawing/2014/main" id="{EF2BD748-8206-6B20-44CD-1D8EE8F0BFDD}"/>
              </a:ext>
            </a:extLst>
          </p:cNvPr>
          <p:cNvSpPr txBox="1">
            <a:spLocks/>
          </p:cNvSpPr>
          <p:nvPr/>
        </p:nvSpPr>
        <p:spPr>
          <a:xfrm>
            <a:off x="614410" y="5201256"/>
            <a:ext cx="2412466" cy="7566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1400" dirty="0">
                <a:latin typeface="Arial"/>
                <a:ea typeface="+mj-lt"/>
                <a:cs typeface="+mj-lt"/>
              </a:rPr>
              <a:t>Creatieve opdracht</a:t>
            </a:r>
            <a:endParaRPr lang="nl-NL" dirty="0"/>
          </a:p>
        </p:txBody>
      </p:sp>
    </p:spTree>
    <p:extLst>
      <p:ext uri="{BB962C8B-B14F-4D97-AF65-F5344CB8AC3E}">
        <p14:creationId xmlns:p14="http://schemas.microsoft.com/office/powerpoint/2010/main" val="25519856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E745FB-A854-4D59-88F7-DA9142A30B91}"/>
              </a:ext>
            </a:extLst>
          </p:cNvPr>
          <p:cNvSpPr>
            <a:spLocks noGrp="1"/>
          </p:cNvSpPr>
          <p:nvPr>
            <p:ph type="title"/>
          </p:nvPr>
        </p:nvSpPr>
        <p:spPr/>
        <p:txBody>
          <a:bodyPr/>
          <a:lstStyle/>
          <a:p>
            <a:r>
              <a:rPr lang="nl-NL">
                <a:solidFill>
                  <a:srgbClr val="1FAB6B"/>
                </a:solidFill>
                <a:latin typeface="Arial"/>
                <a:cs typeface="Arial"/>
              </a:rPr>
              <a:t>Samenwerking </a:t>
            </a:r>
            <a:br>
              <a:rPr lang="nl-NL">
                <a:latin typeface="Arial"/>
              </a:rPr>
            </a:br>
            <a:r>
              <a:rPr lang="nl-NL">
                <a:solidFill>
                  <a:srgbClr val="1FAB6B"/>
                </a:solidFill>
                <a:latin typeface="Arial"/>
                <a:cs typeface="Arial"/>
              </a:rPr>
              <a:t>SSOE – Stichting </a:t>
            </a:r>
            <a:r>
              <a:rPr lang="nl-NL" err="1">
                <a:solidFill>
                  <a:srgbClr val="1FAB6B"/>
                </a:solidFill>
                <a:latin typeface="Arial"/>
                <a:cs typeface="Arial"/>
              </a:rPr>
              <a:t>LinQ</a:t>
            </a:r>
            <a:r>
              <a:rPr lang="nl-NL">
                <a:solidFill>
                  <a:srgbClr val="1FAB6B"/>
                </a:solidFill>
                <a:latin typeface="Arial"/>
                <a:cs typeface="Arial"/>
              </a:rPr>
              <a:t> (OZA)</a:t>
            </a:r>
            <a:endParaRPr lang="nl-NL">
              <a:latin typeface="Arial"/>
              <a:cs typeface="Arial"/>
            </a:endParaRPr>
          </a:p>
        </p:txBody>
      </p:sp>
      <p:sp>
        <p:nvSpPr>
          <p:cNvPr id="3" name="Tijdelijke aanduiding voor inhoud 2">
            <a:extLst>
              <a:ext uri="{FF2B5EF4-FFF2-40B4-BE49-F238E27FC236}">
                <a16:creationId xmlns:a16="http://schemas.microsoft.com/office/drawing/2014/main" id="{3F999767-7A1B-49B7-8478-7385B0A2A1F9}"/>
              </a:ext>
            </a:extLst>
          </p:cNvPr>
          <p:cNvSpPr>
            <a:spLocks noGrp="1"/>
          </p:cNvSpPr>
          <p:nvPr>
            <p:ph sz="half" idx="1"/>
          </p:nvPr>
        </p:nvSpPr>
        <p:spPr>
          <a:xfrm>
            <a:off x="838200" y="2066256"/>
            <a:ext cx="5181600" cy="2866691"/>
          </a:xfrm>
        </p:spPr>
        <p:txBody>
          <a:bodyPr vert="horz" lIns="91440" tIns="45720" rIns="91440" bIns="45720" rtlCol="0" anchor="t">
            <a:normAutofit/>
          </a:bodyPr>
          <a:lstStyle/>
          <a:p>
            <a:pPr marL="0" indent="0" algn="ctr">
              <a:buNone/>
            </a:pPr>
            <a:r>
              <a:rPr lang="nl-NL" sz="2000" dirty="0">
                <a:solidFill>
                  <a:srgbClr val="1FAB6B"/>
                </a:solidFill>
                <a:latin typeface="Arial"/>
                <a:cs typeface="Arial"/>
              </a:rPr>
              <a:t>Stichting </a:t>
            </a:r>
            <a:r>
              <a:rPr lang="nl-NL" sz="2000" dirty="0" err="1">
                <a:solidFill>
                  <a:srgbClr val="1FAB6B"/>
                </a:solidFill>
                <a:latin typeface="Arial"/>
                <a:cs typeface="Arial"/>
              </a:rPr>
              <a:t>LinQ</a:t>
            </a:r>
            <a:endParaRPr lang="nl-NL" sz="2000" dirty="0">
              <a:solidFill>
                <a:srgbClr val="1FAB6B"/>
              </a:solidFill>
              <a:latin typeface="Arial"/>
              <a:ea typeface="Calibri"/>
              <a:cs typeface="Arial"/>
            </a:endParaRPr>
          </a:p>
          <a:p>
            <a:pPr marL="0" indent="0">
              <a:buNone/>
            </a:pPr>
            <a:endParaRPr lang="nl-NL" sz="1800">
              <a:solidFill>
                <a:srgbClr val="1FAB6B"/>
              </a:solidFill>
              <a:latin typeface="Arial"/>
              <a:cs typeface="Arial"/>
            </a:endParaRPr>
          </a:p>
          <a:p>
            <a:pPr marL="285750" indent="-285750"/>
            <a:r>
              <a:rPr lang="nl-NL" sz="1800" dirty="0">
                <a:latin typeface="Arial"/>
                <a:cs typeface="Arial"/>
              </a:rPr>
              <a:t>De cliënt werkt bij Stichting </a:t>
            </a:r>
            <a:r>
              <a:rPr lang="nl-NL" sz="1800" dirty="0" err="1">
                <a:latin typeface="Arial"/>
                <a:cs typeface="Arial"/>
              </a:rPr>
              <a:t>LinQ</a:t>
            </a:r>
            <a:r>
              <a:rPr lang="nl-NL" sz="1800" dirty="0">
                <a:latin typeface="Arial"/>
                <a:cs typeface="Arial"/>
              </a:rPr>
              <a:t> in de diverse leefwerelden op de verschillende locaties.</a:t>
            </a:r>
            <a:endParaRPr lang="nl-NL" sz="1800" dirty="0">
              <a:latin typeface="Arial"/>
              <a:ea typeface="Calibri"/>
              <a:cs typeface="Arial"/>
            </a:endParaRPr>
          </a:p>
          <a:p>
            <a:pPr marL="285750" indent="-285750"/>
            <a:r>
              <a:rPr lang="nl-NL" sz="1800" dirty="0">
                <a:latin typeface="Arial"/>
                <a:cs typeface="Arial"/>
              </a:rPr>
              <a:t>Aanbod op maat, passend bij wat de cliënt nodig heeft.</a:t>
            </a:r>
            <a:endParaRPr lang="nl-NL" sz="1800" dirty="0">
              <a:latin typeface="Arial"/>
              <a:ea typeface="Calibri"/>
              <a:cs typeface="Arial"/>
            </a:endParaRPr>
          </a:p>
          <a:p>
            <a:pPr marL="285750" indent="-285750"/>
            <a:r>
              <a:rPr lang="nl-NL" sz="1800" dirty="0">
                <a:latin typeface="Arial"/>
                <a:cs typeface="Arial"/>
              </a:rPr>
              <a:t>Geweldloos verzet / nieuwe autoriteit.</a:t>
            </a:r>
            <a:endParaRPr lang="nl-NL" sz="1800" dirty="0">
              <a:latin typeface="Arial"/>
              <a:ea typeface="Calibri"/>
              <a:cs typeface="Arial"/>
            </a:endParaRPr>
          </a:p>
          <a:p>
            <a:pPr marL="0" indent="0">
              <a:buNone/>
            </a:pPr>
            <a:endParaRPr lang="nl-NL"/>
          </a:p>
          <a:p>
            <a:pPr marL="0" indent="0">
              <a:buNone/>
            </a:pPr>
            <a:endParaRPr lang="nl-NL"/>
          </a:p>
        </p:txBody>
      </p:sp>
      <p:sp>
        <p:nvSpPr>
          <p:cNvPr id="4" name="Tijdelijke aanduiding voor inhoud 3">
            <a:extLst>
              <a:ext uri="{FF2B5EF4-FFF2-40B4-BE49-F238E27FC236}">
                <a16:creationId xmlns:a16="http://schemas.microsoft.com/office/drawing/2014/main" id="{22DC4D33-A557-4B91-97FB-2A8BBE968B18}"/>
              </a:ext>
            </a:extLst>
          </p:cNvPr>
          <p:cNvSpPr>
            <a:spLocks noGrp="1"/>
          </p:cNvSpPr>
          <p:nvPr>
            <p:ph sz="half" idx="2"/>
          </p:nvPr>
        </p:nvSpPr>
        <p:spPr>
          <a:xfrm>
            <a:off x="6172200" y="2156493"/>
            <a:ext cx="5181600" cy="4351338"/>
          </a:xfrm>
        </p:spPr>
        <p:txBody>
          <a:bodyPr vert="horz" lIns="91440" tIns="45720" rIns="91440" bIns="45720" rtlCol="0" anchor="t">
            <a:normAutofit/>
          </a:bodyPr>
          <a:lstStyle/>
          <a:p>
            <a:pPr marL="0" indent="0" algn="ctr">
              <a:buNone/>
            </a:pPr>
            <a:r>
              <a:rPr lang="nl-NL" sz="2000" dirty="0">
                <a:solidFill>
                  <a:srgbClr val="1FAB6B"/>
                </a:solidFill>
                <a:latin typeface="Arial"/>
                <a:cs typeface="Arial"/>
              </a:rPr>
              <a:t> Externe Dienstverlening SSOE</a:t>
            </a:r>
            <a:endParaRPr lang="nl-NL">
              <a:ea typeface="Calibri" panose="020F0502020204030204"/>
              <a:cs typeface="Calibri" panose="020F0502020204030204"/>
            </a:endParaRPr>
          </a:p>
          <a:p>
            <a:pPr marL="0" indent="0">
              <a:buNone/>
            </a:pPr>
            <a:endParaRPr lang="nl-NL" sz="1800" dirty="0">
              <a:latin typeface="Arial"/>
              <a:cs typeface="Arial"/>
            </a:endParaRPr>
          </a:p>
          <a:p>
            <a:pPr marL="285750" indent="-285750"/>
            <a:r>
              <a:rPr lang="nl-NL" sz="1800" dirty="0">
                <a:latin typeface="Arial"/>
                <a:cs typeface="Arial"/>
              </a:rPr>
              <a:t>De extern begeleiders OZA voegen daar onderwijs aan toe in onderwijsgroepen. </a:t>
            </a:r>
            <a:endParaRPr lang="nl-NL" dirty="0">
              <a:latin typeface="Calibri" panose="020F0502020204030204"/>
              <a:ea typeface="Calibri"/>
              <a:cs typeface="Calibri"/>
            </a:endParaRPr>
          </a:p>
          <a:p>
            <a:pPr marL="285750" indent="-285750"/>
            <a:r>
              <a:rPr lang="nl-NL" sz="1800" dirty="0">
                <a:latin typeface="Arial"/>
                <a:cs typeface="Arial"/>
              </a:rPr>
              <a:t>We richten ons op het opdoen van positieve ervaringen omtrent onderwijs én het trainen van schoolse vaardigheden. </a:t>
            </a:r>
            <a:endParaRPr lang="nl-NL" dirty="0">
              <a:latin typeface="Calibri" panose="020F0502020204030204"/>
              <a:ea typeface="Calibri"/>
              <a:cs typeface="Calibri"/>
            </a:endParaRPr>
          </a:p>
          <a:p>
            <a:r>
              <a:rPr lang="nl-NL" sz="1800" dirty="0">
                <a:latin typeface="Arial"/>
                <a:cs typeface="Arial"/>
              </a:rPr>
              <a:t>Voorbeelden: omgaan met prikkels – samenwerken – in een lokaal zitten met meerdere kinderen – uitgestelde aandacht –hulp vragen etc.</a:t>
            </a:r>
            <a:r>
              <a:rPr lang="nl-NL" dirty="0"/>
              <a:t> </a:t>
            </a:r>
            <a:endParaRPr lang="nl-NL">
              <a:ea typeface="Calibri"/>
              <a:cs typeface="Calibri"/>
            </a:endParaRPr>
          </a:p>
        </p:txBody>
      </p:sp>
      <p:pic>
        <p:nvPicPr>
          <p:cNvPr id="5" name="Picture 2">
            <a:extLst>
              <a:ext uri="{FF2B5EF4-FFF2-40B4-BE49-F238E27FC236}">
                <a16:creationId xmlns:a16="http://schemas.microsoft.com/office/drawing/2014/main" id="{F7FDEB14-5B1B-4246-805D-DEC20E9446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099" y="4568234"/>
            <a:ext cx="3038139" cy="1707256"/>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505FD3FF-7DBF-1CEF-3CA6-AED7FE04A7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9697" y="214169"/>
            <a:ext cx="1808094" cy="723279"/>
          </a:xfrm>
          <a:prstGeom prst="rect">
            <a:avLst/>
          </a:prstGeom>
        </p:spPr>
      </p:pic>
      <p:pic>
        <p:nvPicPr>
          <p:cNvPr id="9" name="Afbeelding 8" descr="Afbeelding met schermopname, Graphics, grafische vormgeving, duisternis&#10;&#10;Door AI gegenereerde inhoud is mogelijk onjuist.">
            <a:extLst>
              <a:ext uri="{FF2B5EF4-FFF2-40B4-BE49-F238E27FC236}">
                <a16:creationId xmlns:a16="http://schemas.microsoft.com/office/drawing/2014/main" id="{ECBD8AD2-492D-74E0-6070-CDC5F7BA6E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4065" y="216085"/>
            <a:ext cx="5222631" cy="5222631"/>
          </a:xfrm>
          <a:prstGeom prst="rect">
            <a:avLst/>
          </a:prstGeom>
        </p:spPr>
      </p:pic>
      <p:sp>
        <p:nvSpPr>
          <p:cNvPr id="8" name="Tijdelijke aanduiding voor inhoud 2">
            <a:extLst>
              <a:ext uri="{FF2B5EF4-FFF2-40B4-BE49-F238E27FC236}">
                <a16:creationId xmlns:a16="http://schemas.microsoft.com/office/drawing/2014/main" id="{3B35F7AB-F8E3-430F-938B-2A1FBA2516A6}"/>
              </a:ext>
            </a:extLst>
          </p:cNvPr>
          <p:cNvSpPr txBox="1">
            <a:spLocks/>
          </p:cNvSpPr>
          <p:nvPr/>
        </p:nvSpPr>
        <p:spPr>
          <a:xfrm>
            <a:off x="841917" y="6270267"/>
            <a:ext cx="3583259" cy="4691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600" dirty="0">
                <a:latin typeface="Arial"/>
                <a:cs typeface="Arial"/>
              </a:rPr>
              <a:t>Op ieder potje past een dekseltje</a:t>
            </a:r>
            <a:endParaRPr lang="nl-NL" sz="1600">
              <a:latin typeface="Arial"/>
              <a:ea typeface="Calibri"/>
              <a:cs typeface="Calibri"/>
            </a:endParaRPr>
          </a:p>
        </p:txBody>
      </p:sp>
    </p:spTree>
    <p:extLst>
      <p:ext uri="{BB962C8B-B14F-4D97-AF65-F5344CB8AC3E}">
        <p14:creationId xmlns:p14="http://schemas.microsoft.com/office/powerpoint/2010/main" val="3426677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FE68E0-5800-4DF7-924F-95A33B76F396}"/>
              </a:ext>
            </a:extLst>
          </p:cNvPr>
          <p:cNvSpPr>
            <a:spLocks noGrp="1"/>
          </p:cNvSpPr>
          <p:nvPr>
            <p:ph type="title"/>
          </p:nvPr>
        </p:nvSpPr>
        <p:spPr/>
        <p:txBody>
          <a:bodyPr/>
          <a:lstStyle/>
          <a:p>
            <a:r>
              <a:rPr lang="nl-NL" dirty="0">
                <a:solidFill>
                  <a:srgbClr val="1FAB6B"/>
                </a:solidFill>
                <a:latin typeface="Arial"/>
                <a:cs typeface="Arial"/>
              </a:rPr>
              <a:t>De kracht van samenwerken</a:t>
            </a:r>
            <a:br>
              <a:rPr lang="nl-NL" dirty="0">
                <a:solidFill>
                  <a:srgbClr val="1FAB6B"/>
                </a:solidFill>
                <a:latin typeface="Arial"/>
                <a:cs typeface="Arial"/>
              </a:rPr>
            </a:br>
            <a:r>
              <a:rPr lang="nl-NL" dirty="0">
                <a:solidFill>
                  <a:srgbClr val="1FAB6B"/>
                </a:solidFill>
                <a:latin typeface="Arial"/>
                <a:cs typeface="Arial"/>
              </a:rPr>
              <a:t>bij OZA</a:t>
            </a:r>
            <a:endParaRPr lang="nl-NL" dirty="0">
              <a:latin typeface="Arial"/>
              <a:cs typeface="Arial"/>
            </a:endParaRPr>
          </a:p>
        </p:txBody>
      </p:sp>
      <p:sp>
        <p:nvSpPr>
          <p:cNvPr id="3" name="Tijdelijke aanduiding voor inhoud 2">
            <a:extLst>
              <a:ext uri="{FF2B5EF4-FFF2-40B4-BE49-F238E27FC236}">
                <a16:creationId xmlns:a16="http://schemas.microsoft.com/office/drawing/2014/main" id="{9C3DAD79-74F1-4AFB-8C45-99A3C3490BF0}"/>
              </a:ext>
            </a:extLst>
          </p:cNvPr>
          <p:cNvSpPr>
            <a:spLocks noGrp="1"/>
          </p:cNvSpPr>
          <p:nvPr>
            <p:ph sz="half" idx="1"/>
          </p:nvPr>
        </p:nvSpPr>
        <p:spPr/>
        <p:txBody>
          <a:bodyPr vert="horz" lIns="91440" tIns="45720" rIns="91440" bIns="45720" rtlCol="0" anchor="t">
            <a:normAutofit/>
          </a:bodyPr>
          <a:lstStyle/>
          <a:p>
            <a:pPr marL="285750" indent="-285750"/>
            <a:r>
              <a:rPr lang="nl-NL" sz="1800" dirty="0">
                <a:latin typeface="Arial"/>
                <a:cs typeface="Arial"/>
              </a:rPr>
              <a:t>De leerling kan in en uitvoegen binnen zorg, passend bij de ondersteuningsbehoefte van de leerling.</a:t>
            </a:r>
            <a:endParaRPr lang="nl-NL" sz="1800" dirty="0">
              <a:ea typeface="Calibri"/>
              <a:cs typeface="Calibri"/>
            </a:endParaRPr>
          </a:p>
          <a:p>
            <a:pPr marL="285750" indent="-285750"/>
            <a:r>
              <a:rPr lang="nl-NL" sz="1800" dirty="0">
                <a:latin typeface="Arial"/>
                <a:cs typeface="Arial"/>
              </a:rPr>
              <a:t>De zorgmedewerker en/of leerkracht kunnen wisselen van rol indien dit in het belang van de leerling is. </a:t>
            </a:r>
          </a:p>
          <a:p>
            <a:pPr marL="285750" indent="-285750"/>
            <a:r>
              <a:rPr lang="nl-NL" sz="1800" dirty="0">
                <a:latin typeface="Arial"/>
                <a:cs typeface="Arial"/>
              </a:rPr>
              <a:t>De leerling kan in nabijheid en in zijn eigen tempo groeien en stappen zetten omtrent onderwijs.</a:t>
            </a:r>
          </a:p>
        </p:txBody>
      </p:sp>
      <p:sp>
        <p:nvSpPr>
          <p:cNvPr id="4" name="Tijdelijke aanduiding voor inhoud 3">
            <a:extLst>
              <a:ext uri="{FF2B5EF4-FFF2-40B4-BE49-F238E27FC236}">
                <a16:creationId xmlns:a16="http://schemas.microsoft.com/office/drawing/2014/main" id="{6C8A31A2-9649-4D15-B976-D54615909988}"/>
              </a:ext>
            </a:extLst>
          </p:cNvPr>
          <p:cNvSpPr>
            <a:spLocks noGrp="1"/>
          </p:cNvSpPr>
          <p:nvPr>
            <p:ph sz="half" idx="2"/>
          </p:nvPr>
        </p:nvSpPr>
        <p:spPr/>
        <p:txBody>
          <a:bodyPr vert="horz" lIns="91440" tIns="45720" rIns="91440" bIns="45720" rtlCol="0" anchor="t">
            <a:normAutofit/>
          </a:bodyPr>
          <a:lstStyle/>
          <a:p>
            <a:r>
              <a:rPr lang="nl-NL" sz="1800" dirty="0">
                <a:latin typeface="Arial"/>
                <a:cs typeface="Arial"/>
              </a:rPr>
              <a:t>Opbouw van vertrouwen binnen een systemische aanpak.</a:t>
            </a:r>
            <a:endParaRPr lang="nl-NL" dirty="0"/>
          </a:p>
          <a:p>
            <a:r>
              <a:rPr lang="nl-NL" sz="1800" dirty="0">
                <a:latin typeface="Arial"/>
                <a:cs typeface="Arial"/>
              </a:rPr>
              <a:t>De lijntjes zijn erg kort, omdat je makkelijk tussendoor kunt afstemmen. </a:t>
            </a:r>
          </a:p>
          <a:p>
            <a:r>
              <a:rPr lang="nl-NL" sz="1800" dirty="0">
                <a:latin typeface="Arial"/>
                <a:cs typeface="Arial"/>
              </a:rPr>
              <a:t>Coaching van onderwijsbenadering. Zorg is meer volgend, onderwijs meer schurend. Iets net op een andere manier zeggen of doen kan al onderwijs zijn. </a:t>
            </a:r>
          </a:p>
        </p:txBody>
      </p:sp>
      <p:pic>
        <p:nvPicPr>
          <p:cNvPr id="5" name="Afbeelding 4">
            <a:extLst>
              <a:ext uri="{FF2B5EF4-FFF2-40B4-BE49-F238E27FC236}">
                <a16:creationId xmlns:a16="http://schemas.microsoft.com/office/drawing/2014/main" id="{B754F926-03BB-45B7-82E4-C3AE5140D47D}"/>
              </a:ext>
            </a:extLst>
          </p:cNvPr>
          <p:cNvPicPr>
            <a:picLocks noChangeAspect="1"/>
          </p:cNvPicPr>
          <p:nvPr/>
        </p:nvPicPr>
        <p:blipFill>
          <a:blip r:embed="rId3"/>
          <a:stretch>
            <a:fillRect/>
          </a:stretch>
        </p:blipFill>
        <p:spPr>
          <a:xfrm>
            <a:off x="8520194" y="3911666"/>
            <a:ext cx="1560011" cy="2778517"/>
          </a:xfrm>
          <a:prstGeom prst="rect">
            <a:avLst/>
          </a:prstGeom>
        </p:spPr>
      </p:pic>
      <p:pic>
        <p:nvPicPr>
          <p:cNvPr id="6" name="Afbeelding 5">
            <a:extLst>
              <a:ext uri="{FF2B5EF4-FFF2-40B4-BE49-F238E27FC236}">
                <a16:creationId xmlns:a16="http://schemas.microsoft.com/office/drawing/2014/main" id="{FB9628B5-0CA4-49E1-9F3E-F2740CD59E46}"/>
              </a:ext>
            </a:extLst>
          </p:cNvPr>
          <p:cNvPicPr>
            <a:picLocks noChangeAspect="1"/>
          </p:cNvPicPr>
          <p:nvPr/>
        </p:nvPicPr>
        <p:blipFill>
          <a:blip r:embed="rId4"/>
          <a:stretch>
            <a:fillRect/>
          </a:stretch>
        </p:blipFill>
        <p:spPr>
          <a:xfrm>
            <a:off x="3049804" y="4364857"/>
            <a:ext cx="3824727" cy="2149666"/>
          </a:xfrm>
          <a:prstGeom prst="rect">
            <a:avLst/>
          </a:prstGeom>
        </p:spPr>
      </p:pic>
      <p:pic>
        <p:nvPicPr>
          <p:cNvPr id="9" name="Afbeelding 8">
            <a:extLst>
              <a:ext uri="{FF2B5EF4-FFF2-40B4-BE49-F238E27FC236}">
                <a16:creationId xmlns:a16="http://schemas.microsoft.com/office/drawing/2014/main" id="{57732AC2-8C62-01DC-3F9A-99E096639A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9697" y="214169"/>
            <a:ext cx="1808094" cy="723279"/>
          </a:xfrm>
          <a:prstGeom prst="rect">
            <a:avLst/>
          </a:prstGeom>
        </p:spPr>
      </p:pic>
      <p:pic>
        <p:nvPicPr>
          <p:cNvPr id="11" name="Afbeelding 10" descr="Afbeelding met schermopname, Graphics, grafische vormgeving, duisternis&#10;&#10;Door AI gegenereerde inhoud is mogelijk onjuist.">
            <a:extLst>
              <a:ext uri="{FF2B5EF4-FFF2-40B4-BE49-F238E27FC236}">
                <a16:creationId xmlns:a16="http://schemas.microsoft.com/office/drawing/2014/main" id="{26B9376B-1963-A753-9FED-B8D79B615D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54065" y="216085"/>
            <a:ext cx="5222631" cy="5222631"/>
          </a:xfrm>
          <a:prstGeom prst="rect">
            <a:avLst/>
          </a:prstGeom>
        </p:spPr>
      </p:pic>
    </p:spTree>
    <p:extLst>
      <p:ext uri="{BB962C8B-B14F-4D97-AF65-F5344CB8AC3E}">
        <p14:creationId xmlns:p14="http://schemas.microsoft.com/office/powerpoint/2010/main" val="3799415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6F809-44B2-1EA6-A4A5-DD2F1CEFD29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947780E-5C4B-602C-6135-A0AEC402C40D}"/>
              </a:ext>
            </a:extLst>
          </p:cNvPr>
          <p:cNvSpPr>
            <a:spLocks noGrp="1"/>
          </p:cNvSpPr>
          <p:nvPr>
            <p:ph type="title"/>
          </p:nvPr>
        </p:nvSpPr>
        <p:spPr>
          <a:xfrm>
            <a:off x="838199" y="365125"/>
            <a:ext cx="10654863" cy="1325563"/>
          </a:xfrm>
        </p:spPr>
        <p:txBody>
          <a:bodyPr>
            <a:normAutofit/>
          </a:bodyPr>
          <a:lstStyle/>
          <a:p>
            <a:r>
              <a:rPr lang="nl-NL" dirty="0">
                <a:solidFill>
                  <a:srgbClr val="1FAB6B"/>
                </a:solidFill>
                <a:latin typeface="Arial"/>
                <a:cs typeface="Arial"/>
              </a:rPr>
              <a:t>OZA maatwerk trajecten</a:t>
            </a:r>
            <a:br>
              <a:rPr lang="nl-NL" dirty="0">
                <a:latin typeface="Arial" panose="020B0604020202020204" pitchFamily="34" charset="0"/>
                <a:cs typeface="Arial" panose="020B0604020202020204" pitchFamily="34" charset="0"/>
              </a:rPr>
            </a:br>
            <a:endParaRPr lang="nl-NL" dirty="0">
              <a:latin typeface="Arial"/>
              <a:cs typeface="Arial"/>
            </a:endParaRPr>
          </a:p>
        </p:txBody>
      </p:sp>
      <p:sp>
        <p:nvSpPr>
          <p:cNvPr id="3" name="Ondertitel 2">
            <a:extLst>
              <a:ext uri="{FF2B5EF4-FFF2-40B4-BE49-F238E27FC236}">
                <a16:creationId xmlns:a16="http://schemas.microsoft.com/office/drawing/2014/main" id="{913995C0-97D5-6F71-40D9-8F3FFC0C6385}"/>
              </a:ext>
            </a:extLst>
          </p:cNvPr>
          <p:cNvSpPr>
            <a:spLocks noGrp="1"/>
          </p:cNvSpPr>
          <p:nvPr>
            <p:ph idx="1"/>
          </p:nvPr>
        </p:nvSpPr>
        <p:spPr>
          <a:xfrm>
            <a:off x="838200" y="2220900"/>
            <a:ext cx="10515600" cy="1582119"/>
          </a:xfrm>
        </p:spPr>
        <p:txBody>
          <a:bodyPr vert="horz" lIns="91440" tIns="45720" rIns="91440" bIns="45720" rtlCol="0" anchor="t">
            <a:normAutofit lnSpcReduction="10000"/>
          </a:bodyPr>
          <a:lstStyle/>
          <a:p>
            <a:pPr marL="342900" indent="-342900">
              <a:buAutoNum type="arabicPeriod"/>
            </a:pPr>
            <a:r>
              <a:rPr lang="nl-NL" sz="1800" dirty="0">
                <a:latin typeface="Arial"/>
                <a:cs typeface="Arial"/>
              </a:rPr>
              <a:t>OZA traject volledig op een zorglocatie.</a:t>
            </a:r>
          </a:p>
          <a:p>
            <a:pPr marL="342900" indent="-342900">
              <a:buAutoNum type="arabicPeriod"/>
            </a:pPr>
            <a:r>
              <a:rPr lang="nl-NL" sz="1800" dirty="0">
                <a:latin typeface="Arial"/>
                <a:cs typeface="Arial"/>
              </a:rPr>
              <a:t>Gedeeltelijk op school en gedeeltelijk in zorg, met aanvulling vanuit OZA.</a:t>
            </a:r>
          </a:p>
          <a:p>
            <a:pPr marL="342900" indent="-342900">
              <a:buAutoNum type="arabicPeriod"/>
            </a:pPr>
            <a:r>
              <a:rPr lang="nl-NL" sz="1800" dirty="0">
                <a:latin typeface="Arial"/>
                <a:cs typeface="Arial"/>
              </a:rPr>
              <a:t>OZA begeleiding binnen een school om uitval te voorkomen.</a:t>
            </a:r>
          </a:p>
          <a:p>
            <a:pPr marL="342900" indent="-342900">
              <a:buAutoNum type="arabicPeriod"/>
            </a:pPr>
            <a:r>
              <a:rPr lang="nl-NL" sz="1800" dirty="0">
                <a:latin typeface="Arial"/>
                <a:cs typeface="Arial"/>
              </a:rPr>
              <a:t>Een traject passend gemaakt voor een leerling en school.</a:t>
            </a:r>
            <a:br>
              <a:rPr lang="nl-NL" sz="1800" dirty="0">
                <a:latin typeface="Arial"/>
                <a:cs typeface="Arial"/>
              </a:rPr>
            </a:br>
            <a:endParaRPr lang="nl-NL" sz="1800">
              <a:latin typeface="Arial"/>
              <a:cs typeface="Arial"/>
            </a:endParaRPr>
          </a:p>
        </p:txBody>
      </p:sp>
      <p:pic>
        <p:nvPicPr>
          <p:cNvPr id="7" name="Afbeelding 6">
            <a:extLst>
              <a:ext uri="{FF2B5EF4-FFF2-40B4-BE49-F238E27FC236}">
                <a16:creationId xmlns:a16="http://schemas.microsoft.com/office/drawing/2014/main" id="{ED855A5A-1914-66B4-0A1D-D089449794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9697" y="214169"/>
            <a:ext cx="1808094" cy="723279"/>
          </a:xfrm>
          <a:prstGeom prst="rect">
            <a:avLst/>
          </a:prstGeom>
        </p:spPr>
      </p:pic>
      <p:pic>
        <p:nvPicPr>
          <p:cNvPr id="10" name="Afbeelding 9" descr="Afbeelding met schermopname, Graphics, grafische vormgeving, duisternis&#10;&#10;Door AI gegenereerde inhoud is mogelijk onjuist.">
            <a:extLst>
              <a:ext uri="{FF2B5EF4-FFF2-40B4-BE49-F238E27FC236}">
                <a16:creationId xmlns:a16="http://schemas.microsoft.com/office/drawing/2014/main" id="{CD8A70A5-D710-23DF-C892-5DCD602E5C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4065" y="216085"/>
            <a:ext cx="5222631" cy="5222631"/>
          </a:xfrm>
          <a:prstGeom prst="rect">
            <a:avLst/>
          </a:prstGeom>
        </p:spPr>
      </p:pic>
      <p:sp>
        <p:nvSpPr>
          <p:cNvPr id="5" name="Titel 1">
            <a:extLst>
              <a:ext uri="{FF2B5EF4-FFF2-40B4-BE49-F238E27FC236}">
                <a16:creationId xmlns:a16="http://schemas.microsoft.com/office/drawing/2014/main" id="{6915B421-4AB7-CD82-BF34-22949B769B3F}"/>
              </a:ext>
            </a:extLst>
          </p:cNvPr>
          <p:cNvSpPr txBox="1">
            <a:spLocks/>
          </p:cNvSpPr>
          <p:nvPr/>
        </p:nvSpPr>
        <p:spPr>
          <a:xfrm>
            <a:off x="841917" y="3797842"/>
            <a:ext cx="4865521" cy="7029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a:solidFill>
                  <a:srgbClr val="1FAB6B"/>
                </a:solidFill>
                <a:latin typeface="Arial"/>
                <a:cs typeface="Arial"/>
              </a:rPr>
              <a:t>Van OZA weer terug naar school</a:t>
            </a:r>
            <a:br>
              <a:rPr lang="nl-NL" dirty="0">
                <a:latin typeface="Arial" panose="020B0604020202020204" pitchFamily="34" charset="0"/>
                <a:cs typeface="Arial" panose="020B0604020202020204" pitchFamily="34" charset="0"/>
              </a:rPr>
            </a:br>
            <a:endParaRPr lang="nl-NL" sz="1800">
              <a:solidFill>
                <a:srgbClr val="1FAB6B"/>
              </a:solidFill>
              <a:latin typeface="Arial"/>
              <a:cs typeface="Arial"/>
            </a:endParaRPr>
          </a:p>
        </p:txBody>
      </p:sp>
      <p:sp>
        <p:nvSpPr>
          <p:cNvPr id="6" name="Titel 1">
            <a:extLst>
              <a:ext uri="{FF2B5EF4-FFF2-40B4-BE49-F238E27FC236}">
                <a16:creationId xmlns:a16="http://schemas.microsoft.com/office/drawing/2014/main" id="{4D834A2A-519E-BE24-DEDA-3F2B997E97BD}"/>
              </a:ext>
            </a:extLst>
          </p:cNvPr>
          <p:cNvSpPr txBox="1">
            <a:spLocks/>
          </p:cNvSpPr>
          <p:nvPr/>
        </p:nvSpPr>
        <p:spPr>
          <a:xfrm>
            <a:off x="916258" y="4327525"/>
            <a:ext cx="10812838" cy="17901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AutoNum type="arabicPeriod"/>
            </a:pPr>
            <a:r>
              <a:rPr lang="nl-NL" sz="1800" dirty="0">
                <a:latin typeface="Arial"/>
                <a:cs typeface="Arial"/>
              </a:rPr>
              <a:t>Geleidelijke opbouw met vertrouwde begeleiding vanuit Externe dienstverlening en/of zorg.</a:t>
            </a:r>
          </a:p>
          <a:p>
            <a:pPr marL="342900" indent="-342900">
              <a:buAutoNum type="arabicPeriod"/>
            </a:pPr>
            <a:r>
              <a:rPr lang="nl-NL" sz="1800" dirty="0">
                <a:latin typeface="Arial"/>
                <a:cs typeface="Arial"/>
              </a:rPr>
              <a:t>Coaching van onderwijs professionals tijdens het instroomproces.</a:t>
            </a:r>
          </a:p>
          <a:p>
            <a:pPr marL="342900" indent="-342900">
              <a:buAutoNum type="arabicPeriod"/>
            </a:pPr>
            <a:r>
              <a:rPr lang="nl-NL" sz="1800" dirty="0">
                <a:latin typeface="Arial"/>
                <a:cs typeface="Arial"/>
              </a:rPr>
              <a:t>Nazorg door middel van afstemming, observaties en aansluiten bij gesprekken in het belang van de leerling.</a:t>
            </a:r>
          </a:p>
          <a:p>
            <a:endParaRPr lang="nl-NL" sz="1800" b="1" dirty="0">
              <a:latin typeface="Arial"/>
              <a:cs typeface="Arial"/>
            </a:endParaRPr>
          </a:p>
          <a:p>
            <a:r>
              <a:rPr lang="nl-NL" sz="1800" b="1" dirty="0">
                <a:latin typeface="Arial"/>
                <a:cs typeface="Arial"/>
              </a:rPr>
              <a:t>Ieder traject wordt op maat gemaakt, passend bij de leerling en de school.</a:t>
            </a:r>
          </a:p>
          <a:p>
            <a:endParaRPr lang="nl-NL" sz="1800" dirty="0">
              <a:latin typeface="Arial"/>
              <a:cs typeface="Arial"/>
            </a:endParaRPr>
          </a:p>
        </p:txBody>
      </p:sp>
    </p:spTree>
    <p:extLst>
      <p:ext uri="{BB962C8B-B14F-4D97-AF65-F5344CB8AC3E}">
        <p14:creationId xmlns:p14="http://schemas.microsoft.com/office/powerpoint/2010/main" val="3342591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12D34-DC08-F68F-4473-5D08025CB01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8BDEBA4-6975-A73E-DA1B-D77C5471705C}"/>
              </a:ext>
            </a:extLst>
          </p:cNvPr>
          <p:cNvSpPr txBox="1"/>
          <p:nvPr/>
        </p:nvSpPr>
        <p:spPr>
          <a:xfrm>
            <a:off x="842056" y="4572000"/>
            <a:ext cx="2520242" cy="830997"/>
          </a:xfrm>
          <a:prstGeom prst="rect">
            <a:avLst/>
          </a:prstGeom>
          <a:noFill/>
        </p:spPr>
        <p:txBody>
          <a:bodyPr wrap="none" lIns="91440" tIns="45720" rIns="91440" bIns="45720" anchor="t">
            <a:spAutoFit/>
          </a:bodyPr>
          <a:lstStyle/>
          <a:p>
            <a:endParaRPr lang="nl-NL" sz="1200">
              <a:latin typeface="Arial"/>
              <a:cs typeface="Arial"/>
            </a:endParaRPr>
          </a:p>
          <a:p>
            <a:pPr>
              <a:defRPr sz="1400" b="1"/>
            </a:pPr>
            <a:r>
              <a:rPr sz="1200">
                <a:latin typeface="Arial"/>
                <a:cs typeface="Arial"/>
              </a:rPr>
              <a:t>Mario van Och</a:t>
            </a:r>
          </a:p>
          <a:p>
            <a:pPr>
              <a:defRPr sz="1200"/>
            </a:pPr>
            <a:r>
              <a:rPr>
                <a:latin typeface="Arial"/>
                <a:cs typeface="Arial"/>
              </a:rPr>
              <a:t>Directeur Externe </a:t>
            </a:r>
            <a:r>
              <a:rPr err="1">
                <a:latin typeface="Arial"/>
                <a:cs typeface="Arial"/>
              </a:rPr>
              <a:t>Dienstverlening</a:t>
            </a:r>
            <a:r>
              <a:rPr>
                <a:latin typeface="Arial"/>
                <a:cs typeface="Arial"/>
              </a:rPr>
              <a:t> </a:t>
            </a:r>
            <a:br>
              <a:rPr lang="nl-NL">
                <a:latin typeface="Arial"/>
              </a:rPr>
            </a:br>
            <a:r>
              <a:rPr lang="nl-NL">
                <a:latin typeface="Arial"/>
                <a:cs typeface="Arial"/>
              </a:rPr>
              <a:t>SS</a:t>
            </a:r>
            <a:r>
              <a:rPr>
                <a:latin typeface="Arial"/>
                <a:cs typeface="Arial"/>
              </a:rPr>
              <a:t>OE</a:t>
            </a:r>
          </a:p>
        </p:txBody>
      </p:sp>
      <p:sp>
        <p:nvSpPr>
          <p:cNvPr id="7" name="TextBox 6">
            <a:extLst>
              <a:ext uri="{FF2B5EF4-FFF2-40B4-BE49-F238E27FC236}">
                <a16:creationId xmlns:a16="http://schemas.microsoft.com/office/drawing/2014/main" id="{285ACEB6-EFDD-BAD7-EF3D-E7B8EBD52472}"/>
              </a:ext>
            </a:extLst>
          </p:cNvPr>
          <p:cNvSpPr txBox="1"/>
          <p:nvPr/>
        </p:nvSpPr>
        <p:spPr>
          <a:xfrm>
            <a:off x="3209581" y="4572000"/>
            <a:ext cx="1805302" cy="646331"/>
          </a:xfrm>
          <a:prstGeom prst="rect">
            <a:avLst/>
          </a:prstGeom>
          <a:noFill/>
        </p:spPr>
        <p:txBody>
          <a:bodyPr wrap="none" lIns="91440" tIns="45720" rIns="91440" bIns="45720" anchor="t">
            <a:spAutoFit/>
          </a:bodyPr>
          <a:lstStyle/>
          <a:p>
            <a:endParaRPr lang="nl-NL" sz="1200">
              <a:latin typeface="Arial"/>
              <a:cs typeface="Arial"/>
            </a:endParaRPr>
          </a:p>
          <a:p>
            <a:pPr>
              <a:defRPr sz="1400" b="1"/>
            </a:pPr>
            <a:r>
              <a:rPr sz="1200">
                <a:latin typeface="Arial"/>
                <a:cs typeface="Arial"/>
              </a:rPr>
              <a:t>Sandra </a:t>
            </a:r>
            <a:r>
              <a:rPr sz="1200" err="1">
                <a:latin typeface="Arial"/>
                <a:cs typeface="Arial"/>
              </a:rPr>
              <a:t>Cuppen</a:t>
            </a:r>
            <a:endParaRPr sz="1200">
              <a:latin typeface="Arial"/>
              <a:cs typeface="Arial"/>
            </a:endParaRPr>
          </a:p>
          <a:p>
            <a:pPr>
              <a:defRPr sz="1200"/>
            </a:pPr>
            <a:r>
              <a:rPr>
                <a:latin typeface="Arial"/>
                <a:cs typeface="Arial"/>
              </a:rPr>
              <a:t>Directeur </a:t>
            </a:r>
            <a:r>
              <a:rPr err="1">
                <a:latin typeface="Arial"/>
                <a:cs typeface="Arial"/>
              </a:rPr>
              <a:t>Stichting</a:t>
            </a:r>
            <a:r>
              <a:rPr>
                <a:latin typeface="Arial"/>
                <a:cs typeface="Arial"/>
              </a:rPr>
              <a:t> </a:t>
            </a:r>
            <a:r>
              <a:rPr err="1">
                <a:latin typeface="Arial"/>
                <a:cs typeface="Arial"/>
              </a:rPr>
              <a:t>LinQ</a:t>
            </a:r>
            <a:endParaRPr>
              <a:latin typeface="Arial"/>
              <a:cs typeface="Arial"/>
            </a:endParaRPr>
          </a:p>
        </p:txBody>
      </p:sp>
      <p:sp>
        <p:nvSpPr>
          <p:cNvPr id="9" name="TextBox 8">
            <a:extLst>
              <a:ext uri="{FF2B5EF4-FFF2-40B4-BE49-F238E27FC236}">
                <a16:creationId xmlns:a16="http://schemas.microsoft.com/office/drawing/2014/main" id="{E2881B5B-34B5-DC12-B8FA-CCA52666CC41}"/>
              </a:ext>
            </a:extLst>
          </p:cNvPr>
          <p:cNvSpPr txBox="1"/>
          <p:nvPr/>
        </p:nvSpPr>
        <p:spPr>
          <a:xfrm>
            <a:off x="5163611" y="4572000"/>
            <a:ext cx="1864613" cy="830997"/>
          </a:xfrm>
          <a:prstGeom prst="rect">
            <a:avLst/>
          </a:prstGeom>
          <a:noFill/>
        </p:spPr>
        <p:txBody>
          <a:bodyPr wrap="none" lIns="91440" tIns="45720" rIns="91440" bIns="45720" anchor="t">
            <a:spAutoFit/>
          </a:bodyPr>
          <a:lstStyle/>
          <a:p>
            <a:endParaRPr lang="nl-NL" sz="1200">
              <a:latin typeface="Arial"/>
              <a:cs typeface="Arial"/>
            </a:endParaRPr>
          </a:p>
          <a:p>
            <a:pPr>
              <a:defRPr sz="1400" b="1"/>
            </a:pPr>
            <a:r>
              <a:rPr sz="1200">
                <a:latin typeface="Arial"/>
                <a:cs typeface="Arial"/>
              </a:rPr>
              <a:t>Marion Ooms</a:t>
            </a:r>
          </a:p>
          <a:p>
            <a:pPr>
              <a:defRPr sz="1200"/>
            </a:pPr>
            <a:r>
              <a:rPr err="1">
                <a:latin typeface="Arial"/>
                <a:cs typeface="Arial"/>
              </a:rPr>
              <a:t>Orthopedagoog</a:t>
            </a:r>
            <a:r>
              <a:rPr>
                <a:latin typeface="Arial"/>
                <a:cs typeface="Arial"/>
              </a:rPr>
              <a:t> Externe </a:t>
            </a:r>
            <a:br>
              <a:rPr lang="nl-NL">
                <a:latin typeface="Arial"/>
              </a:rPr>
            </a:br>
            <a:r>
              <a:rPr err="1">
                <a:latin typeface="Arial"/>
                <a:cs typeface="Arial"/>
              </a:rPr>
              <a:t>Dienstverlening</a:t>
            </a:r>
            <a:r>
              <a:rPr>
                <a:latin typeface="Arial"/>
                <a:cs typeface="Arial"/>
              </a:rPr>
              <a:t> / OZA</a:t>
            </a:r>
          </a:p>
        </p:txBody>
      </p:sp>
      <p:sp>
        <p:nvSpPr>
          <p:cNvPr id="11" name="TextBox 10">
            <a:extLst>
              <a:ext uri="{FF2B5EF4-FFF2-40B4-BE49-F238E27FC236}">
                <a16:creationId xmlns:a16="http://schemas.microsoft.com/office/drawing/2014/main" id="{A72869E2-C144-8D5D-165B-3AE96BF86D87}"/>
              </a:ext>
            </a:extLst>
          </p:cNvPr>
          <p:cNvSpPr txBox="1"/>
          <p:nvPr/>
        </p:nvSpPr>
        <p:spPr>
          <a:xfrm>
            <a:off x="7761498" y="4632157"/>
            <a:ext cx="1864741" cy="830997"/>
          </a:xfrm>
          <a:prstGeom prst="rect">
            <a:avLst/>
          </a:prstGeom>
          <a:noFill/>
        </p:spPr>
        <p:txBody>
          <a:bodyPr wrap="square" lIns="91440" tIns="45720" rIns="91440" bIns="45720" anchor="t">
            <a:spAutoFit/>
          </a:bodyPr>
          <a:lstStyle/>
          <a:p>
            <a:endParaRPr lang="nl-NL" sz="1200">
              <a:latin typeface="Arial"/>
              <a:cs typeface="Arial"/>
            </a:endParaRPr>
          </a:p>
          <a:p>
            <a:pPr>
              <a:defRPr sz="1400" b="1"/>
            </a:pPr>
            <a:r>
              <a:rPr sz="1200">
                <a:latin typeface="Arial"/>
                <a:cs typeface="Arial"/>
              </a:rPr>
              <a:t>Merijn van Kempen</a:t>
            </a:r>
          </a:p>
          <a:p>
            <a:pPr>
              <a:defRPr sz="1200"/>
            </a:pPr>
            <a:r>
              <a:rPr err="1">
                <a:latin typeface="Arial"/>
                <a:cs typeface="Arial"/>
              </a:rPr>
              <a:t>Coördinator</a:t>
            </a:r>
            <a:r>
              <a:rPr>
                <a:latin typeface="Arial"/>
                <a:cs typeface="Arial"/>
              </a:rPr>
              <a:t> OZA, </a:t>
            </a:r>
            <a:br>
              <a:rPr lang="nl-NL">
                <a:latin typeface="Arial"/>
              </a:rPr>
            </a:br>
            <a:r>
              <a:rPr>
                <a:latin typeface="Arial"/>
                <a:cs typeface="Arial"/>
              </a:rPr>
              <a:t>Externe </a:t>
            </a:r>
            <a:r>
              <a:rPr err="1">
                <a:latin typeface="Arial"/>
                <a:cs typeface="Arial"/>
              </a:rPr>
              <a:t>Dienstverlening</a:t>
            </a:r>
            <a:endParaRPr>
              <a:latin typeface="Arial"/>
              <a:cs typeface="Arial"/>
            </a:endParaRPr>
          </a:p>
        </p:txBody>
      </p:sp>
      <p:sp>
        <p:nvSpPr>
          <p:cNvPr id="12" name="Titel 1">
            <a:extLst>
              <a:ext uri="{FF2B5EF4-FFF2-40B4-BE49-F238E27FC236}">
                <a16:creationId xmlns:a16="http://schemas.microsoft.com/office/drawing/2014/main" id="{F0A89D4C-F05E-47A8-B245-7322B957F894}"/>
              </a:ext>
            </a:extLst>
          </p:cNvPr>
          <p:cNvSpPr>
            <a:spLocks noGrp="1"/>
          </p:cNvSpPr>
          <p:nvPr>
            <p:ph type="title"/>
          </p:nvPr>
        </p:nvSpPr>
        <p:spPr>
          <a:xfrm>
            <a:off x="838200" y="365125"/>
            <a:ext cx="10655300" cy="1325563"/>
          </a:xfrm>
        </p:spPr>
        <p:txBody>
          <a:bodyPr>
            <a:normAutofit/>
          </a:bodyPr>
          <a:lstStyle/>
          <a:p>
            <a:r>
              <a:rPr lang="nl-NL" dirty="0">
                <a:solidFill>
                  <a:srgbClr val="1FAB6B"/>
                </a:solidFill>
                <a:latin typeface="Arial"/>
                <a:cs typeface="Arial"/>
              </a:rPr>
              <a:t>Dank voor jullie aandacht!</a:t>
            </a:r>
            <a:br>
              <a:rPr lang="nl-NL" dirty="0">
                <a:latin typeface="Arial" panose="020B0604020202020204" pitchFamily="34" charset="0"/>
                <a:cs typeface="Arial" panose="020B0604020202020204" pitchFamily="34" charset="0"/>
              </a:rPr>
            </a:br>
            <a:r>
              <a:rPr lang="nl-NL" sz="1800" dirty="0">
                <a:solidFill>
                  <a:srgbClr val="1FAB6B"/>
                </a:solidFill>
                <a:latin typeface="Arial"/>
                <a:cs typeface="Arial"/>
              </a:rPr>
              <a:t>SAMEN BOUWEN WE AAN INCLUSIEVER ONDERWIJS</a:t>
            </a:r>
          </a:p>
        </p:txBody>
      </p:sp>
      <p:pic>
        <p:nvPicPr>
          <p:cNvPr id="2" name="Afbeelding 1" descr="Profielfoto van Mario van Och">
            <a:extLst>
              <a:ext uri="{FF2B5EF4-FFF2-40B4-BE49-F238E27FC236}">
                <a16:creationId xmlns:a16="http://schemas.microsoft.com/office/drawing/2014/main" id="{15E57241-9BAD-A463-8ECB-04458AC66352}"/>
              </a:ext>
            </a:extLst>
          </p:cNvPr>
          <p:cNvPicPr>
            <a:picLocks noChangeAspect="1"/>
          </p:cNvPicPr>
          <p:nvPr/>
        </p:nvPicPr>
        <p:blipFill>
          <a:blip r:embed="rId3"/>
          <a:stretch>
            <a:fillRect/>
          </a:stretch>
        </p:blipFill>
        <p:spPr>
          <a:xfrm>
            <a:off x="840378" y="2469957"/>
            <a:ext cx="1890543" cy="1918083"/>
          </a:xfrm>
          <a:prstGeom prst="rect">
            <a:avLst/>
          </a:prstGeom>
        </p:spPr>
      </p:pic>
      <p:pic>
        <p:nvPicPr>
          <p:cNvPr id="14" name="Afbeelding 13" descr="Afbeelding met Menselijk gezicht, persoon, kleding, glimlach&#10;&#10;Door AI gegenereerde inhoud is mogelijk onjuist.">
            <a:extLst>
              <a:ext uri="{FF2B5EF4-FFF2-40B4-BE49-F238E27FC236}">
                <a16:creationId xmlns:a16="http://schemas.microsoft.com/office/drawing/2014/main" id="{6CBF6D77-D810-983A-2E54-F9D95B6122E5}"/>
              </a:ext>
            </a:extLst>
          </p:cNvPr>
          <p:cNvPicPr>
            <a:picLocks noChangeAspect="1"/>
          </p:cNvPicPr>
          <p:nvPr/>
        </p:nvPicPr>
        <p:blipFill>
          <a:blip r:embed="rId4"/>
          <a:stretch>
            <a:fillRect/>
          </a:stretch>
        </p:blipFill>
        <p:spPr>
          <a:xfrm>
            <a:off x="5252309" y="2466514"/>
            <a:ext cx="1986480" cy="1924970"/>
          </a:xfrm>
          <a:prstGeom prst="rect">
            <a:avLst/>
          </a:prstGeom>
        </p:spPr>
      </p:pic>
      <p:pic>
        <p:nvPicPr>
          <p:cNvPr id="15" name="Afbeelding 14" descr="Profielfoto van Merijn van Kempen">
            <a:extLst>
              <a:ext uri="{FF2B5EF4-FFF2-40B4-BE49-F238E27FC236}">
                <a16:creationId xmlns:a16="http://schemas.microsoft.com/office/drawing/2014/main" id="{2FB7457E-FE42-F450-3D58-CE8296BC3B5B}"/>
              </a:ext>
            </a:extLst>
          </p:cNvPr>
          <p:cNvPicPr>
            <a:picLocks noChangeAspect="1"/>
          </p:cNvPicPr>
          <p:nvPr/>
        </p:nvPicPr>
        <p:blipFill>
          <a:blip r:embed="rId5"/>
          <a:stretch>
            <a:fillRect/>
          </a:stretch>
        </p:blipFill>
        <p:spPr>
          <a:xfrm>
            <a:off x="7761062" y="2466515"/>
            <a:ext cx="1821227" cy="1915788"/>
          </a:xfrm>
          <a:prstGeom prst="rect">
            <a:avLst/>
          </a:prstGeom>
        </p:spPr>
      </p:pic>
      <p:sp>
        <p:nvSpPr>
          <p:cNvPr id="21" name="Ondertitel 2">
            <a:extLst>
              <a:ext uri="{FF2B5EF4-FFF2-40B4-BE49-F238E27FC236}">
                <a16:creationId xmlns:a16="http://schemas.microsoft.com/office/drawing/2014/main" id="{F123843E-4400-A749-EAA8-113FDBAAD14B}"/>
              </a:ext>
            </a:extLst>
          </p:cNvPr>
          <p:cNvSpPr>
            <a:spLocks noGrp="1"/>
          </p:cNvSpPr>
          <p:nvPr>
            <p:ph idx="1"/>
          </p:nvPr>
        </p:nvSpPr>
        <p:spPr>
          <a:xfrm>
            <a:off x="838202" y="1569070"/>
            <a:ext cx="2959864" cy="743312"/>
          </a:xfrm>
        </p:spPr>
        <p:txBody>
          <a:bodyPr vert="horz" lIns="91440" tIns="45720" rIns="91440" bIns="45720" rtlCol="0" anchor="t">
            <a:normAutofit fontScale="92500" lnSpcReduction="10000"/>
          </a:bodyPr>
          <a:lstStyle/>
          <a:p>
            <a:pPr marL="0" indent="0">
              <a:buNone/>
            </a:pPr>
            <a:endParaRPr lang="nl-NL"/>
          </a:p>
          <a:p>
            <a:pPr marL="0" indent="0">
              <a:buNone/>
            </a:pPr>
            <a:r>
              <a:rPr lang="nl-NL" sz="1400">
                <a:latin typeface="Arial"/>
                <a:ea typeface="Calibri"/>
                <a:cs typeface="Calibri"/>
              </a:rPr>
              <a:t>Contactpersonen OZA:</a:t>
            </a:r>
          </a:p>
        </p:txBody>
      </p:sp>
      <p:sp>
        <p:nvSpPr>
          <p:cNvPr id="3" name="TextBox 8">
            <a:extLst>
              <a:ext uri="{FF2B5EF4-FFF2-40B4-BE49-F238E27FC236}">
                <a16:creationId xmlns:a16="http://schemas.microsoft.com/office/drawing/2014/main" id="{3651BB80-B2AB-74F4-35D6-189E2CEC64C0}"/>
              </a:ext>
            </a:extLst>
          </p:cNvPr>
          <p:cNvSpPr txBox="1"/>
          <p:nvPr/>
        </p:nvSpPr>
        <p:spPr>
          <a:xfrm>
            <a:off x="9795767" y="4632158"/>
            <a:ext cx="1811714" cy="830997"/>
          </a:xfrm>
          <a:prstGeom prst="rect">
            <a:avLst/>
          </a:prstGeom>
          <a:noFill/>
        </p:spPr>
        <p:txBody>
          <a:bodyPr wrap="none" lIns="91440" tIns="45720" rIns="91440" bIns="45720" anchor="t">
            <a:spAutoFit/>
          </a:bodyPr>
          <a:lstStyle/>
          <a:p>
            <a:pPr>
              <a:defRPr sz="1400" b="1"/>
            </a:pPr>
            <a:br>
              <a:rPr lang="nl-NL" sz="1200" dirty="0">
                <a:latin typeface="Arial"/>
              </a:rPr>
            </a:br>
            <a:r>
              <a:rPr lang="nl-NL" sz="1200" dirty="0">
                <a:latin typeface="Arial"/>
                <a:cs typeface="Arial"/>
              </a:rPr>
              <a:t>Monique Hazebroek</a:t>
            </a:r>
          </a:p>
          <a:p>
            <a:pPr>
              <a:defRPr sz="1200"/>
            </a:pPr>
            <a:r>
              <a:rPr lang="nl-NL" dirty="0">
                <a:latin typeface="Arial"/>
                <a:cs typeface="Arial"/>
              </a:rPr>
              <a:t>Extern begeleider OZA,</a:t>
            </a:r>
            <a:br>
              <a:rPr lang="nl-NL" dirty="0">
                <a:latin typeface="Arial"/>
                <a:ea typeface="Calibri"/>
                <a:cs typeface="Calibri"/>
              </a:rPr>
            </a:br>
            <a:r>
              <a:rPr lang="nl-NL" dirty="0">
                <a:latin typeface="Arial"/>
                <a:ea typeface="Calibri"/>
                <a:cs typeface="Calibri"/>
              </a:rPr>
              <a:t>Externe Dienstverlening</a:t>
            </a:r>
            <a:endParaRPr dirty="0">
              <a:latin typeface="Arial"/>
              <a:cs typeface="Arial"/>
            </a:endParaRPr>
          </a:p>
        </p:txBody>
      </p:sp>
      <p:pic>
        <p:nvPicPr>
          <p:cNvPr id="6" name="Afbeelding 5" descr="Profielfoto van Monique Hazebroek">
            <a:extLst>
              <a:ext uri="{FF2B5EF4-FFF2-40B4-BE49-F238E27FC236}">
                <a16:creationId xmlns:a16="http://schemas.microsoft.com/office/drawing/2014/main" id="{B98CDACE-C0C8-F5AD-9551-7C3E2D9DF573}"/>
              </a:ext>
            </a:extLst>
          </p:cNvPr>
          <p:cNvPicPr>
            <a:picLocks noChangeAspect="1"/>
          </p:cNvPicPr>
          <p:nvPr/>
        </p:nvPicPr>
        <p:blipFill>
          <a:blip r:embed="rId6"/>
          <a:stretch>
            <a:fillRect/>
          </a:stretch>
        </p:blipFill>
        <p:spPr>
          <a:xfrm>
            <a:off x="9856120" y="2476751"/>
            <a:ext cx="1984709" cy="1914525"/>
          </a:xfrm>
          <a:prstGeom prst="rect">
            <a:avLst/>
          </a:prstGeom>
        </p:spPr>
      </p:pic>
      <p:pic>
        <p:nvPicPr>
          <p:cNvPr id="10" name="Afbeelding 9">
            <a:extLst>
              <a:ext uri="{FF2B5EF4-FFF2-40B4-BE49-F238E27FC236}">
                <a16:creationId xmlns:a16="http://schemas.microsoft.com/office/drawing/2014/main" id="{0DB3DA55-2A39-33F1-EFC0-97959C8247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9697" y="214169"/>
            <a:ext cx="1808094" cy="723279"/>
          </a:xfrm>
          <a:prstGeom prst="rect">
            <a:avLst/>
          </a:prstGeom>
        </p:spPr>
      </p:pic>
      <p:pic>
        <p:nvPicPr>
          <p:cNvPr id="8" name="Afbeelding 7" descr="Afbeelding met schermopname, Graphics, grafische vormgeving, duisternis&#10;&#10;Door AI gegenereerde inhoud is mogelijk onjuist.">
            <a:extLst>
              <a:ext uri="{FF2B5EF4-FFF2-40B4-BE49-F238E27FC236}">
                <a16:creationId xmlns:a16="http://schemas.microsoft.com/office/drawing/2014/main" id="{E40399F3-CDE8-885A-CAFB-B2E4A1F9C7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4065" y="216085"/>
            <a:ext cx="5222631" cy="5222631"/>
          </a:xfrm>
          <a:prstGeom prst="rect">
            <a:avLst/>
          </a:prstGeom>
        </p:spPr>
      </p:pic>
      <p:pic>
        <p:nvPicPr>
          <p:cNvPr id="18" name="Afbeelding 17" descr="Afbeelding met persoon, Hondenras, glimlach, huisdier&#10;&#10;Door AI gegenereerde inhoud is mogelijk onjuist.">
            <a:extLst>
              <a:ext uri="{FF2B5EF4-FFF2-40B4-BE49-F238E27FC236}">
                <a16:creationId xmlns:a16="http://schemas.microsoft.com/office/drawing/2014/main" id="{233F245B-02A3-B2D4-E9E3-97BB0E8278EA}"/>
              </a:ext>
            </a:extLst>
          </p:cNvPr>
          <p:cNvPicPr>
            <a:picLocks noChangeAspect="1"/>
          </p:cNvPicPr>
          <p:nvPr/>
        </p:nvPicPr>
        <p:blipFill>
          <a:blip r:embed="rId9"/>
          <a:stretch>
            <a:fillRect/>
          </a:stretch>
        </p:blipFill>
        <p:spPr>
          <a:xfrm>
            <a:off x="3051715" y="2479868"/>
            <a:ext cx="1804642" cy="1935435"/>
          </a:xfrm>
          <a:prstGeom prst="rect">
            <a:avLst/>
          </a:prstGeom>
        </p:spPr>
      </p:pic>
    </p:spTree>
    <p:extLst>
      <p:ext uri="{BB962C8B-B14F-4D97-AF65-F5344CB8AC3E}">
        <p14:creationId xmlns:p14="http://schemas.microsoft.com/office/powerpoint/2010/main" val="442030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C6A4BA-20D5-B5DB-591A-DF9BBEBB4DCC}"/>
              </a:ext>
            </a:extLst>
          </p:cNvPr>
          <p:cNvSpPr>
            <a:spLocks noGrp="1"/>
          </p:cNvSpPr>
          <p:nvPr>
            <p:ph type="ctrTitle"/>
          </p:nvPr>
        </p:nvSpPr>
        <p:spPr>
          <a:xfrm>
            <a:off x="1524000" y="1122362"/>
            <a:ext cx="7355840" cy="4452527"/>
          </a:xfrm>
        </p:spPr>
        <p:txBody>
          <a:bodyPr>
            <a:normAutofit/>
          </a:bodyPr>
          <a:lstStyle/>
          <a:p>
            <a:pPr algn="ctr"/>
            <a:r>
              <a:rPr lang="nl-NL" dirty="0"/>
              <a:t>Zuiderbos </a:t>
            </a:r>
            <a:br>
              <a:rPr lang="nl-NL" dirty="0"/>
            </a:br>
            <a:r>
              <a:rPr lang="nl-NL" dirty="0"/>
              <a:t>&amp; </a:t>
            </a:r>
            <a:br>
              <a:rPr lang="nl-NL" dirty="0"/>
            </a:br>
            <a:r>
              <a:rPr lang="nl-NL" dirty="0"/>
              <a:t>Zorgbegeleiding Uniek </a:t>
            </a:r>
          </a:p>
        </p:txBody>
      </p:sp>
      <p:pic>
        <p:nvPicPr>
          <p:cNvPr id="1026" name="Picture 2" descr="Leraarondersteuner Zuiderbos - gespecialiseerdonderwijsnederland">
            <a:extLst>
              <a:ext uri="{FF2B5EF4-FFF2-40B4-BE49-F238E27FC236}">
                <a16:creationId xmlns:a16="http://schemas.microsoft.com/office/drawing/2014/main" id="{0B346324-BFF4-D46B-B488-45A240AD23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188" t="17551" r="33100" b="16394"/>
          <a:stretch>
            <a:fillRect/>
          </a:stretch>
        </p:blipFill>
        <p:spPr bwMode="auto">
          <a:xfrm>
            <a:off x="830826" y="401571"/>
            <a:ext cx="1696064" cy="2660732"/>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A9948601-9050-4DA3-254E-402251AAD513}"/>
              </a:ext>
            </a:extLst>
          </p:cNvPr>
          <p:cNvPicPr>
            <a:picLocks noChangeAspect="1"/>
          </p:cNvPicPr>
          <p:nvPr/>
        </p:nvPicPr>
        <p:blipFill>
          <a:blip r:embed="rId4"/>
          <a:srcRect t="11731" b="15320"/>
          <a:stretch>
            <a:fillRect/>
          </a:stretch>
        </p:blipFill>
        <p:spPr>
          <a:xfrm>
            <a:off x="7511774" y="727588"/>
            <a:ext cx="1802102" cy="2251586"/>
          </a:xfrm>
          <a:prstGeom prst="rect">
            <a:avLst/>
          </a:prstGeom>
        </p:spPr>
      </p:pic>
    </p:spTree>
    <p:extLst>
      <p:ext uri="{BB962C8B-B14F-4D97-AF65-F5344CB8AC3E}">
        <p14:creationId xmlns:p14="http://schemas.microsoft.com/office/powerpoint/2010/main" val="19476686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el 1">
            <a:extLst>
              <a:ext uri="{FF2B5EF4-FFF2-40B4-BE49-F238E27FC236}">
                <a16:creationId xmlns:a16="http://schemas.microsoft.com/office/drawing/2014/main" id="{D1FE6FB0-15D0-DEF6-001B-B9C2C447EF9F}"/>
              </a:ext>
            </a:extLst>
          </p:cNvPr>
          <p:cNvSpPr>
            <a:spLocks noGrp="1"/>
          </p:cNvSpPr>
          <p:nvPr>
            <p:ph type="title"/>
          </p:nvPr>
        </p:nvSpPr>
        <p:spPr>
          <a:xfrm>
            <a:off x="677334" y="609600"/>
            <a:ext cx="3843375" cy="5175624"/>
          </a:xfrm>
        </p:spPr>
        <p:txBody>
          <a:bodyPr anchor="ctr">
            <a:normAutofit/>
          </a:bodyPr>
          <a:lstStyle/>
          <a:p>
            <a:pPr algn="ctr"/>
            <a:r>
              <a:rPr lang="nl-NL">
                <a:solidFill>
                  <a:schemeClr val="tx1">
                    <a:lumMod val="85000"/>
                    <a:lumOff val="15000"/>
                  </a:schemeClr>
                </a:solidFill>
              </a:rPr>
              <a:t>OZA </a:t>
            </a:r>
            <a:br>
              <a:rPr lang="nl-NL">
                <a:solidFill>
                  <a:schemeClr val="tx1">
                    <a:lumMod val="85000"/>
                    <a:lumOff val="15000"/>
                  </a:schemeClr>
                </a:solidFill>
              </a:rPr>
            </a:br>
            <a:r>
              <a:rPr lang="nl-NL">
                <a:solidFill>
                  <a:schemeClr val="tx1">
                    <a:lumMod val="85000"/>
                    <a:lumOff val="15000"/>
                  </a:schemeClr>
                </a:solidFill>
              </a:rPr>
              <a:t>Zuiderbos </a:t>
            </a:r>
            <a:br>
              <a:rPr lang="nl-NL">
                <a:solidFill>
                  <a:schemeClr val="tx1">
                    <a:lumMod val="85000"/>
                    <a:lumOff val="15000"/>
                  </a:schemeClr>
                </a:solidFill>
              </a:rPr>
            </a:br>
            <a:r>
              <a:rPr lang="nl-NL">
                <a:solidFill>
                  <a:schemeClr val="tx1">
                    <a:lumMod val="85000"/>
                    <a:lumOff val="15000"/>
                  </a:schemeClr>
                </a:solidFill>
              </a:rPr>
              <a:t>&amp; Zorgbegeleiding Uniek </a:t>
            </a:r>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Tijdelijke aanduiding voor inhoud 2">
            <a:extLst>
              <a:ext uri="{FF2B5EF4-FFF2-40B4-BE49-F238E27FC236}">
                <a16:creationId xmlns:a16="http://schemas.microsoft.com/office/drawing/2014/main" id="{225810CA-B9A4-6F65-86FB-AF6176264FE9}"/>
              </a:ext>
            </a:extLst>
          </p:cNvPr>
          <p:cNvSpPr>
            <a:spLocks noGrp="1"/>
          </p:cNvSpPr>
          <p:nvPr>
            <p:ph idx="1"/>
          </p:nvPr>
        </p:nvSpPr>
        <p:spPr>
          <a:xfrm>
            <a:off x="6116084" y="609600"/>
            <a:ext cx="5511296" cy="5850193"/>
          </a:xfrm>
        </p:spPr>
        <p:txBody>
          <a:bodyPr anchor="ctr">
            <a:normAutofit/>
          </a:bodyPr>
          <a:lstStyle/>
          <a:p>
            <a:endParaRPr lang="nl-NL">
              <a:solidFill>
                <a:srgbClr val="FFFFFF"/>
              </a:solidFill>
            </a:endParaRPr>
          </a:p>
          <a:p>
            <a:endParaRPr lang="nl-NL">
              <a:solidFill>
                <a:srgbClr val="FFFFFF"/>
              </a:solidFill>
            </a:endParaRPr>
          </a:p>
          <a:p>
            <a:r>
              <a:rPr lang="nl-NL">
                <a:solidFill>
                  <a:srgbClr val="FFFFFF"/>
                </a:solidFill>
              </a:rPr>
              <a:t>Startfase </a:t>
            </a:r>
          </a:p>
          <a:p>
            <a:endParaRPr lang="nl-NL">
              <a:solidFill>
                <a:srgbClr val="FFFFFF"/>
              </a:solidFill>
            </a:endParaRPr>
          </a:p>
          <a:p>
            <a:r>
              <a:rPr lang="nl-NL">
                <a:solidFill>
                  <a:srgbClr val="FFFFFF"/>
                </a:solidFill>
              </a:rPr>
              <a:t>Samenwerking vanuit gedeelde visie</a:t>
            </a:r>
          </a:p>
          <a:p>
            <a:endParaRPr lang="nl-NL">
              <a:solidFill>
                <a:srgbClr val="FFFFFF"/>
              </a:solidFill>
            </a:endParaRPr>
          </a:p>
          <a:p>
            <a:r>
              <a:rPr lang="nl-NL">
                <a:solidFill>
                  <a:srgbClr val="FFFFFF"/>
                </a:solidFill>
              </a:rPr>
              <a:t>Veiligheid, maatwerk, flexibiliteit, multidisciplinair, diversiteit, stimulerende omgeving  </a:t>
            </a:r>
          </a:p>
          <a:p>
            <a:endParaRPr lang="nl-NL">
              <a:solidFill>
                <a:srgbClr val="FFFFFF"/>
              </a:solidFill>
            </a:endParaRPr>
          </a:p>
          <a:p>
            <a:r>
              <a:rPr lang="nl-NL">
                <a:solidFill>
                  <a:srgbClr val="FFFFFF"/>
                </a:solidFill>
              </a:rPr>
              <a:t>Rust, ruimte, ontdekkend leren </a:t>
            </a:r>
          </a:p>
          <a:p>
            <a:endParaRPr lang="nl-NL">
              <a:solidFill>
                <a:srgbClr val="FFFFFF"/>
              </a:solidFill>
            </a:endParaRPr>
          </a:p>
        </p:txBody>
      </p:sp>
    </p:spTree>
    <p:extLst>
      <p:ext uri="{BB962C8B-B14F-4D97-AF65-F5344CB8AC3E}">
        <p14:creationId xmlns:p14="http://schemas.microsoft.com/office/powerpoint/2010/main" val="1307285428"/>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4"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8"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9"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grpSp>
      <p:sp>
        <p:nvSpPr>
          <p:cNvPr id="2" name="Titel 1">
            <a:extLst>
              <a:ext uri="{FF2B5EF4-FFF2-40B4-BE49-F238E27FC236}">
                <a16:creationId xmlns:a16="http://schemas.microsoft.com/office/drawing/2014/main" id="{2858CB5D-1384-896B-2B20-A989DA19CBD1}"/>
              </a:ext>
            </a:extLst>
          </p:cNvPr>
          <p:cNvSpPr>
            <a:spLocks noGrp="1"/>
          </p:cNvSpPr>
          <p:nvPr>
            <p:ph type="title"/>
          </p:nvPr>
        </p:nvSpPr>
        <p:spPr>
          <a:xfrm>
            <a:off x="668867" y="1678666"/>
            <a:ext cx="4088190" cy="3810000"/>
          </a:xfrm>
        </p:spPr>
        <p:txBody>
          <a:bodyPr vert="horz" lIns="91440" tIns="45720" rIns="91440" bIns="45720" rtlCol="0" anchor="b">
            <a:normAutofit/>
          </a:bodyPr>
          <a:lstStyle/>
          <a:p>
            <a:pPr algn="r"/>
            <a:r>
              <a:rPr lang="en-US" sz="4800"/>
              <a:t>Samen staan we sterker dan alleen, de kracht van samenwerking   </a:t>
            </a:r>
            <a:endParaRPr lang="en-US" sz="4800" dirty="0"/>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pic>
        <p:nvPicPr>
          <p:cNvPr id="8" name="Afbeelding 7">
            <a:extLst>
              <a:ext uri="{FF2B5EF4-FFF2-40B4-BE49-F238E27FC236}">
                <a16:creationId xmlns:a16="http://schemas.microsoft.com/office/drawing/2014/main" id="{A254D439-AE18-6256-29F7-253521A41FAD}"/>
              </a:ext>
            </a:extLst>
          </p:cNvPr>
          <p:cNvPicPr>
            <a:picLocks noChangeAspect="1"/>
          </p:cNvPicPr>
          <p:nvPr/>
        </p:nvPicPr>
        <p:blipFill>
          <a:blip r:embed="rId3"/>
          <a:srcRect l="12911" r="10357"/>
          <a:stretch>
            <a:fillRect/>
          </a:stretch>
        </p:blipFill>
        <p:spPr>
          <a:xfrm>
            <a:off x="5525280" y="2001573"/>
            <a:ext cx="3656195" cy="31765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6411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2CBF1-A1FA-4A71-6247-713AAA38EA2B}"/>
            </a:ext>
          </a:extLst>
        </p:cNvPr>
        <p:cNvGrpSpPr/>
        <p:nvPr/>
      </p:nvGrpSpPr>
      <p:grpSpPr>
        <a:xfrm>
          <a:off x="0" y="0"/>
          <a:ext cx="0" cy="0"/>
          <a:chOff x="0" y="0"/>
          <a:chExt cx="0" cy="0"/>
        </a:xfrm>
      </p:grpSpPr>
      <p:grpSp>
        <p:nvGrpSpPr>
          <p:cNvPr id="15" name="Groep 14">
            <a:extLst>
              <a:ext uri="{FF2B5EF4-FFF2-40B4-BE49-F238E27FC236}">
                <a16:creationId xmlns:a16="http://schemas.microsoft.com/office/drawing/2014/main" id="{FE0FC196-7777-6C07-53C6-77688BD96A30}"/>
              </a:ext>
            </a:extLst>
          </p:cNvPr>
          <p:cNvGrpSpPr/>
          <p:nvPr/>
        </p:nvGrpSpPr>
        <p:grpSpPr>
          <a:xfrm>
            <a:off x="70338" y="0"/>
            <a:ext cx="12192000" cy="6858000"/>
            <a:chOff x="0" y="0"/>
            <a:chExt cx="12192000" cy="6858000"/>
          </a:xfrm>
        </p:grpSpPr>
        <p:pic>
          <p:nvPicPr>
            <p:cNvPr id="10" name="Afbeelding 9">
              <a:extLst>
                <a:ext uri="{FF2B5EF4-FFF2-40B4-BE49-F238E27FC236}">
                  <a16:creationId xmlns:a16="http://schemas.microsoft.com/office/drawing/2014/main" id="{408B65D4-8D3A-376B-BAB2-42EAA2AAA830}"/>
                </a:ext>
              </a:extLst>
            </p:cNvPr>
            <p:cNvPicPr>
              <a:picLocks noChangeAspect="1"/>
            </p:cNvPicPr>
            <p:nvPr/>
          </p:nvPicPr>
          <p:blipFill>
            <a:blip r:embed="rId3"/>
            <a:stretch>
              <a:fillRect/>
            </a:stretch>
          </p:blipFill>
          <p:spPr>
            <a:xfrm>
              <a:off x="0" y="0"/>
              <a:ext cx="12192000" cy="6858000"/>
            </a:xfrm>
            <a:prstGeom prst="rect">
              <a:avLst/>
            </a:prstGeom>
          </p:spPr>
        </p:pic>
        <p:pic>
          <p:nvPicPr>
            <p:cNvPr id="14" name="Afbeelding 13">
              <a:extLst>
                <a:ext uri="{FF2B5EF4-FFF2-40B4-BE49-F238E27FC236}">
                  <a16:creationId xmlns:a16="http://schemas.microsoft.com/office/drawing/2014/main" id="{9ED2AA49-542B-67ED-ECC5-0198A0D41D30}"/>
                </a:ext>
              </a:extLst>
            </p:cNvPr>
            <p:cNvPicPr>
              <a:picLocks noChangeAspect="1"/>
            </p:cNvPicPr>
            <p:nvPr/>
          </p:nvPicPr>
          <p:blipFill>
            <a:blip r:embed="rId4"/>
            <a:stretch>
              <a:fillRect/>
            </a:stretch>
          </p:blipFill>
          <p:spPr>
            <a:xfrm>
              <a:off x="242727" y="243389"/>
              <a:ext cx="2764826" cy="434752"/>
            </a:xfrm>
            <a:prstGeom prst="rect">
              <a:avLst/>
            </a:prstGeom>
          </p:spPr>
        </p:pic>
      </p:grpSp>
      <p:pic>
        <p:nvPicPr>
          <p:cNvPr id="16" name="Graphic 15">
            <a:extLst>
              <a:ext uri="{FF2B5EF4-FFF2-40B4-BE49-F238E27FC236}">
                <a16:creationId xmlns:a16="http://schemas.microsoft.com/office/drawing/2014/main" id="{1EB918B3-33A5-4449-C082-F35FB2C5AF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619330">
            <a:off x="643839" y="1948445"/>
            <a:ext cx="481637" cy="599934"/>
          </a:xfrm>
          <a:prstGeom prst="rect">
            <a:avLst/>
          </a:prstGeom>
        </p:spPr>
      </p:pic>
      <p:pic>
        <p:nvPicPr>
          <p:cNvPr id="18" name="Graphic 17">
            <a:extLst>
              <a:ext uri="{FF2B5EF4-FFF2-40B4-BE49-F238E27FC236}">
                <a16:creationId xmlns:a16="http://schemas.microsoft.com/office/drawing/2014/main" id="{D0832A18-089C-92C8-9E96-34786EEC56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12549" y="-92128"/>
            <a:ext cx="887227" cy="887227"/>
          </a:xfrm>
          <a:prstGeom prst="rect">
            <a:avLst/>
          </a:prstGeom>
        </p:spPr>
      </p:pic>
      <p:pic>
        <p:nvPicPr>
          <p:cNvPr id="20" name="Graphic 19">
            <a:extLst>
              <a:ext uri="{FF2B5EF4-FFF2-40B4-BE49-F238E27FC236}">
                <a16:creationId xmlns:a16="http://schemas.microsoft.com/office/drawing/2014/main" id="{3D448477-93DB-2440-2F78-53569DD08E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16950" y="865207"/>
            <a:ext cx="2222292" cy="2222292"/>
          </a:xfrm>
          <a:prstGeom prst="rect">
            <a:avLst/>
          </a:prstGeom>
        </p:spPr>
      </p:pic>
      <p:pic>
        <p:nvPicPr>
          <p:cNvPr id="22" name="Graphic 21">
            <a:extLst>
              <a:ext uri="{FF2B5EF4-FFF2-40B4-BE49-F238E27FC236}">
                <a16:creationId xmlns:a16="http://schemas.microsoft.com/office/drawing/2014/main" id="{86584CB5-F18E-69E7-053B-F33DFE116AE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67977" y="6260636"/>
            <a:ext cx="1681506" cy="1681506"/>
          </a:xfrm>
          <a:prstGeom prst="rect">
            <a:avLst/>
          </a:prstGeom>
        </p:spPr>
      </p:pic>
      <p:sp>
        <p:nvSpPr>
          <p:cNvPr id="5" name="Tekstvak 4">
            <a:extLst>
              <a:ext uri="{FF2B5EF4-FFF2-40B4-BE49-F238E27FC236}">
                <a16:creationId xmlns:a16="http://schemas.microsoft.com/office/drawing/2014/main" id="{9FE34538-8019-BC80-B808-733598149BB8}"/>
              </a:ext>
            </a:extLst>
          </p:cNvPr>
          <p:cNvSpPr txBox="1"/>
          <p:nvPr/>
        </p:nvSpPr>
        <p:spPr>
          <a:xfrm>
            <a:off x="1200159" y="1715611"/>
            <a:ext cx="8041928" cy="430887"/>
          </a:xfrm>
          <a:prstGeom prst="rect">
            <a:avLst/>
          </a:prstGeom>
          <a:noFill/>
        </p:spPr>
        <p:txBody>
          <a:bodyPr wrap="square" lIns="0" tIns="0" rIns="0" bIns="0" rtlCol="0" anchor="t">
            <a:spAutoFit/>
          </a:bodyPr>
          <a:lstStyle/>
          <a:p>
            <a:r>
              <a:rPr lang="en-US" sz="2800" b="1" dirty="0" err="1">
                <a:solidFill>
                  <a:srgbClr val="575651"/>
                </a:solidFill>
                <a:latin typeface="Bligh" panose="020B0604020203020204" pitchFamily="34" charset="0"/>
                <a:cs typeface="Bligh" panose="020B0604020203020204" pitchFamily="34" charset="0"/>
              </a:rPr>
              <a:t>Programma</a:t>
            </a:r>
            <a:r>
              <a:rPr lang="en-US" sz="2800" b="1">
                <a:latin typeface="Bligh" panose="020B0604020203020204" pitchFamily="34" charset="0"/>
                <a:cs typeface="Bligh" panose="020B0604020203020204" pitchFamily="34" charset="0"/>
              </a:rPr>
              <a:t> </a:t>
            </a:r>
          </a:p>
        </p:txBody>
      </p:sp>
      <p:sp>
        <p:nvSpPr>
          <p:cNvPr id="2" name="TextBox 1">
            <a:extLst>
              <a:ext uri="{FF2B5EF4-FFF2-40B4-BE49-F238E27FC236}">
                <a16:creationId xmlns:a16="http://schemas.microsoft.com/office/drawing/2014/main" id="{67FAE8CE-0A7C-86EE-8D44-A31BF3464711}"/>
              </a:ext>
            </a:extLst>
          </p:cNvPr>
          <p:cNvSpPr txBox="1"/>
          <p:nvPr/>
        </p:nvSpPr>
        <p:spPr>
          <a:xfrm>
            <a:off x="881490" y="2408777"/>
            <a:ext cx="11307922" cy="46935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nl-NL" dirty="0">
                <a:solidFill>
                  <a:srgbClr val="575651"/>
                </a:solidFill>
                <a:latin typeface="Bligh"/>
                <a:ea typeface="+mn-lt"/>
                <a:cs typeface="+mn-lt"/>
              </a:rPr>
              <a:t>14:30 – 14:55 | Opening en interview met </a:t>
            </a:r>
            <a:r>
              <a:rPr lang="nl-NL" dirty="0" err="1">
                <a:solidFill>
                  <a:srgbClr val="575651"/>
                </a:solidFill>
                <a:latin typeface="Bligh"/>
                <a:ea typeface="+mn-lt"/>
                <a:cs typeface="+mn-lt"/>
              </a:rPr>
              <a:t>stuurgroepleden</a:t>
            </a:r>
            <a:r>
              <a:rPr lang="nl-NL" dirty="0">
                <a:solidFill>
                  <a:srgbClr val="575651"/>
                </a:solidFill>
                <a:latin typeface="Bligh"/>
                <a:ea typeface="+mn-lt"/>
                <a:cs typeface="+mn-lt"/>
              </a:rPr>
              <a:t> OZA</a:t>
            </a:r>
          </a:p>
          <a:p>
            <a:pPr marL="342900" indent="-342900">
              <a:buAutoNum type="arabicPeriod"/>
            </a:pPr>
            <a:endParaRPr lang="nl-NL" dirty="0">
              <a:solidFill>
                <a:srgbClr val="575651"/>
              </a:solidFill>
              <a:latin typeface="Bligh"/>
              <a:ea typeface="+mn-lt"/>
              <a:cs typeface="+mn-lt"/>
            </a:endParaRPr>
          </a:p>
          <a:p>
            <a:pPr marL="342900" indent="-342900">
              <a:buAutoNum type="arabicPeriod"/>
            </a:pPr>
            <a:r>
              <a:rPr lang="nl-NL" dirty="0">
                <a:solidFill>
                  <a:srgbClr val="575651"/>
                </a:solidFill>
                <a:latin typeface="Bligh"/>
                <a:ea typeface="+mn-lt"/>
                <a:cs typeface="+mn-lt"/>
              </a:rPr>
              <a:t>14:55 – 15:10 | Presentatie  OZA-experimenteerregeling</a:t>
            </a:r>
          </a:p>
          <a:p>
            <a:pPr marL="342900" indent="-342900">
              <a:buAutoNum type="arabicPeriod"/>
            </a:pPr>
            <a:endParaRPr lang="nl-NL" dirty="0">
              <a:solidFill>
                <a:srgbClr val="575651"/>
              </a:solidFill>
              <a:latin typeface="Bligh"/>
              <a:ea typeface="+mn-lt"/>
              <a:cs typeface="+mn-lt"/>
            </a:endParaRPr>
          </a:p>
          <a:p>
            <a:pPr marL="342900" indent="-342900">
              <a:buAutoNum type="arabicPeriod"/>
            </a:pPr>
            <a:r>
              <a:rPr lang="nl-NL" dirty="0">
                <a:solidFill>
                  <a:srgbClr val="575651"/>
                </a:solidFill>
                <a:latin typeface="Bligh"/>
                <a:ea typeface="+mn-lt"/>
                <a:cs typeface="+mn-lt"/>
              </a:rPr>
              <a:t>15:10 – 15:35 | </a:t>
            </a:r>
            <a:r>
              <a:rPr lang="nl-NL" dirty="0" err="1">
                <a:solidFill>
                  <a:srgbClr val="575651"/>
                </a:solidFill>
                <a:latin typeface="Bligh"/>
                <a:ea typeface="+mn-lt"/>
                <a:cs typeface="+mn-lt"/>
              </a:rPr>
              <a:t>Pitches</a:t>
            </a:r>
            <a:r>
              <a:rPr lang="nl-NL" dirty="0">
                <a:solidFill>
                  <a:srgbClr val="575651"/>
                </a:solidFill>
                <a:latin typeface="Bligh"/>
                <a:ea typeface="+mn-lt"/>
                <a:cs typeface="+mn-lt"/>
              </a:rPr>
              <a:t> van 3 lopende OZA-initiatieven</a:t>
            </a:r>
          </a:p>
          <a:p>
            <a:pPr marL="342900" indent="-342900">
              <a:buAutoNum type="arabicPeriod"/>
            </a:pPr>
            <a:endParaRPr lang="nl-NL" dirty="0">
              <a:solidFill>
                <a:srgbClr val="575651"/>
              </a:solidFill>
              <a:latin typeface="Bligh"/>
              <a:ea typeface="+mn-lt"/>
              <a:cs typeface="+mn-lt"/>
            </a:endParaRPr>
          </a:p>
          <a:p>
            <a:pPr marL="342900" indent="-342900">
              <a:buAutoNum type="arabicPeriod"/>
            </a:pPr>
            <a:r>
              <a:rPr lang="nl-NL" dirty="0">
                <a:solidFill>
                  <a:srgbClr val="575651"/>
                </a:solidFill>
                <a:latin typeface="Bligh"/>
                <a:ea typeface="+mn-lt"/>
                <a:cs typeface="+mn-lt"/>
              </a:rPr>
              <a:t>15:35-15:40</a:t>
            </a:r>
            <a:r>
              <a:rPr lang="nl-NL" dirty="0">
                <a:solidFill>
                  <a:srgbClr val="575651"/>
                </a:solidFill>
                <a:latin typeface="Bligh"/>
                <a:ea typeface="Calibri"/>
                <a:cs typeface="Calibri"/>
              </a:rPr>
              <a:t> | Praktische informatie over de themasessies en informatiemarkt  </a:t>
            </a:r>
            <a:endParaRPr lang="nl-NL" dirty="0">
              <a:solidFill>
                <a:srgbClr val="575651"/>
              </a:solidFill>
              <a:latin typeface="Bligh"/>
              <a:ea typeface="+mn-lt"/>
              <a:cs typeface="+mn-lt"/>
            </a:endParaRPr>
          </a:p>
          <a:p>
            <a:pPr marL="342900" indent="-342900">
              <a:buAutoNum type="arabicPeriod"/>
            </a:pPr>
            <a:endParaRPr lang="nl-NL" dirty="0">
              <a:solidFill>
                <a:srgbClr val="575651"/>
              </a:solidFill>
              <a:latin typeface="Bligh"/>
              <a:ea typeface="+mn-lt"/>
              <a:cs typeface="+mn-lt"/>
            </a:endParaRPr>
          </a:p>
          <a:p>
            <a:pPr marL="342900" indent="-342900">
              <a:buAutoNum type="arabicPeriod"/>
            </a:pPr>
            <a:r>
              <a:rPr lang="nl-NL" dirty="0">
                <a:solidFill>
                  <a:srgbClr val="575651"/>
                </a:solidFill>
                <a:latin typeface="Bligh"/>
                <a:ea typeface="+mn-lt"/>
                <a:cs typeface="+mn-lt"/>
              </a:rPr>
              <a:t>15:40-15:45 | Korte pauze</a:t>
            </a:r>
          </a:p>
          <a:p>
            <a:pPr marL="342900" indent="-342900">
              <a:buAutoNum type="arabicPeriod"/>
            </a:pPr>
            <a:endParaRPr lang="nl-NL" dirty="0">
              <a:solidFill>
                <a:srgbClr val="575651"/>
              </a:solidFill>
              <a:latin typeface="Bligh"/>
              <a:ea typeface="+mn-lt"/>
              <a:cs typeface="+mn-lt"/>
            </a:endParaRPr>
          </a:p>
          <a:p>
            <a:pPr marL="342900" indent="-342900">
              <a:buAutoNum type="arabicPeriod"/>
            </a:pPr>
            <a:r>
              <a:rPr lang="nl-NL" dirty="0">
                <a:solidFill>
                  <a:srgbClr val="575651"/>
                </a:solidFill>
                <a:latin typeface="Bligh"/>
                <a:ea typeface="+mn-lt"/>
                <a:cs typeface="+mn-lt"/>
              </a:rPr>
              <a:t>15:45 – 16:30 | Themasessies en informatiemarkt</a:t>
            </a:r>
            <a:endParaRPr lang="nl-NL" dirty="0">
              <a:solidFill>
                <a:srgbClr val="575651"/>
              </a:solidFill>
              <a:latin typeface="Bligh"/>
              <a:ea typeface="Calibri" panose="020F0502020204030204"/>
              <a:cs typeface="Calibri" panose="020F0502020204030204"/>
            </a:endParaRPr>
          </a:p>
          <a:p>
            <a:pPr marL="342900" indent="-342900">
              <a:buFontTx/>
              <a:buAutoNum type="arabicPeriod"/>
            </a:pPr>
            <a:endParaRPr lang="nl-NL" dirty="0">
              <a:solidFill>
                <a:srgbClr val="575651"/>
              </a:solidFill>
              <a:latin typeface="Bligh"/>
              <a:ea typeface="Calibri" panose="020F0502020204030204"/>
              <a:cs typeface="Calibri" panose="020F0502020204030204"/>
            </a:endParaRPr>
          </a:p>
          <a:p>
            <a:pPr marL="342900" indent="-342900">
              <a:buFontTx/>
              <a:buAutoNum type="arabicPeriod"/>
            </a:pPr>
            <a:r>
              <a:rPr lang="nl-NL" dirty="0">
                <a:solidFill>
                  <a:srgbClr val="575651"/>
                </a:solidFill>
                <a:latin typeface="Bligh"/>
                <a:ea typeface="Calibri" panose="020F0502020204030204"/>
                <a:cs typeface="Calibri" panose="020F0502020204030204"/>
              </a:rPr>
              <a:t>16:30 – 17:00 | Borrel</a:t>
            </a:r>
            <a:r>
              <a:rPr lang="nl-NL" dirty="0">
                <a:solidFill>
                  <a:srgbClr val="575651"/>
                </a:solidFill>
                <a:ea typeface="Calibri" panose="020F0502020204030204"/>
                <a:cs typeface="Calibri" panose="020F0502020204030204"/>
              </a:rPr>
              <a:t> </a:t>
            </a:r>
          </a:p>
          <a:p>
            <a:pPr marL="342900" indent="-342900">
              <a:buFont typeface="Arial"/>
              <a:buChar char="•"/>
            </a:pPr>
            <a:endParaRPr lang="nl-NL" sz="1100" b="1">
              <a:ea typeface="Calibri"/>
              <a:cs typeface="Calibri"/>
            </a:endParaRPr>
          </a:p>
          <a:p>
            <a:pPr marL="342900" indent="-342900">
              <a:buAutoNum type="arabicPeriod"/>
            </a:pPr>
            <a:endParaRPr lang="nl-NL" b="1">
              <a:ea typeface="Calibri"/>
              <a:cs typeface="Calibri"/>
            </a:endParaRPr>
          </a:p>
          <a:p>
            <a:pPr marL="342900" indent="-342900">
              <a:buAutoNum type="arabicPeriod"/>
            </a:pPr>
            <a:endParaRPr lang="nl-NL" b="1">
              <a:ea typeface="Calibri"/>
              <a:cs typeface="Calibri"/>
            </a:endParaRPr>
          </a:p>
          <a:p>
            <a:pPr marL="342900" indent="-342900">
              <a:buAutoNum type="arabicPeriod"/>
            </a:pPr>
            <a:endParaRPr lang="nl-NL">
              <a:ea typeface="Calibri"/>
              <a:cs typeface="Calibri"/>
            </a:endParaRPr>
          </a:p>
        </p:txBody>
      </p:sp>
    </p:spTree>
    <p:extLst>
      <p:ext uri="{BB962C8B-B14F-4D97-AF65-F5344CB8AC3E}">
        <p14:creationId xmlns:p14="http://schemas.microsoft.com/office/powerpoint/2010/main" val="21631798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29A04-2E2E-2D6A-A7D5-FECC442B7E39}"/>
            </a:ext>
          </a:extLst>
        </p:cNvPr>
        <p:cNvGrpSpPr/>
        <p:nvPr/>
      </p:nvGrpSpPr>
      <p:grpSpPr>
        <a:xfrm>
          <a:off x="0" y="0"/>
          <a:ext cx="0" cy="0"/>
          <a:chOff x="0" y="0"/>
          <a:chExt cx="0" cy="0"/>
        </a:xfrm>
      </p:grpSpPr>
      <p:grpSp>
        <p:nvGrpSpPr>
          <p:cNvPr id="15" name="Groep 14">
            <a:extLst>
              <a:ext uri="{FF2B5EF4-FFF2-40B4-BE49-F238E27FC236}">
                <a16:creationId xmlns:a16="http://schemas.microsoft.com/office/drawing/2014/main" id="{403E731A-F9F1-2E1D-538F-BA7BEE8593BD}"/>
              </a:ext>
            </a:extLst>
          </p:cNvPr>
          <p:cNvGrpSpPr/>
          <p:nvPr/>
        </p:nvGrpSpPr>
        <p:grpSpPr>
          <a:xfrm>
            <a:off x="1065" y="0"/>
            <a:ext cx="12192000" cy="6858000"/>
            <a:chOff x="0" y="0"/>
            <a:chExt cx="12192000" cy="6858000"/>
          </a:xfrm>
        </p:grpSpPr>
        <p:pic>
          <p:nvPicPr>
            <p:cNvPr id="10" name="Afbeelding 9">
              <a:extLst>
                <a:ext uri="{FF2B5EF4-FFF2-40B4-BE49-F238E27FC236}">
                  <a16:creationId xmlns:a16="http://schemas.microsoft.com/office/drawing/2014/main" id="{3C47E3CB-AB3F-CA28-9995-6E783B849866}"/>
                </a:ext>
              </a:extLst>
            </p:cNvPr>
            <p:cNvPicPr>
              <a:picLocks noChangeAspect="1"/>
            </p:cNvPicPr>
            <p:nvPr/>
          </p:nvPicPr>
          <p:blipFill>
            <a:blip r:embed="rId3"/>
            <a:stretch>
              <a:fillRect/>
            </a:stretch>
          </p:blipFill>
          <p:spPr>
            <a:xfrm>
              <a:off x="0" y="0"/>
              <a:ext cx="12192000" cy="6858000"/>
            </a:xfrm>
            <a:prstGeom prst="rect">
              <a:avLst/>
            </a:prstGeom>
          </p:spPr>
        </p:pic>
        <p:pic>
          <p:nvPicPr>
            <p:cNvPr id="14" name="Afbeelding 13">
              <a:extLst>
                <a:ext uri="{FF2B5EF4-FFF2-40B4-BE49-F238E27FC236}">
                  <a16:creationId xmlns:a16="http://schemas.microsoft.com/office/drawing/2014/main" id="{8F2A6A0D-567E-E1FA-C888-80A83AB13EB1}"/>
                </a:ext>
              </a:extLst>
            </p:cNvPr>
            <p:cNvPicPr>
              <a:picLocks noChangeAspect="1"/>
            </p:cNvPicPr>
            <p:nvPr/>
          </p:nvPicPr>
          <p:blipFill>
            <a:blip r:embed="rId4"/>
            <a:stretch>
              <a:fillRect/>
            </a:stretch>
          </p:blipFill>
          <p:spPr>
            <a:xfrm>
              <a:off x="242727" y="243389"/>
              <a:ext cx="2764826" cy="434752"/>
            </a:xfrm>
            <a:prstGeom prst="rect">
              <a:avLst/>
            </a:prstGeom>
          </p:spPr>
        </p:pic>
      </p:grpSp>
      <p:pic>
        <p:nvPicPr>
          <p:cNvPr id="16" name="Graphic 15">
            <a:extLst>
              <a:ext uri="{FF2B5EF4-FFF2-40B4-BE49-F238E27FC236}">
                <a16:creationId xmlns:a16="http://schemas.microsoft.com/office/drawing/2014/main" id="{529A8A13-0FAB-C07E-366C-F8CD2425D2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619330">
            <a:off x="461781" y="1613101"/>
            <a:ext cx="481637" cy="599934"/>
          </a:xfrm>
          <a:prstGeom prst="rect">
            <a:avLst/>
          </a:prstGeom>
        </p:spPr>
      </p:pic>
      <p:pic>
        <p:nvPicPr>
          <p:cNvPr id="18" name="Graphic 17">
            <a:extLst>
              <a:ext uri="{FF2B5EF4-FFF2-40B4-BE49-F238E27FC236}">
                <a16:creationId xmlns:a16="http://schemas.microsoft.com/office/drawing/2014/main" id="{3E8CCA7E-EED6-B185-64E8-64DE4FA060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12549" y="-92128"/>
            <a:ext cx="887227" cy="887227"/>
          </a:xfrm>
          <a:prstGeom prst="rect">
            <a:avLst/>
          </a:prstGeom>
        </p:spPr>
      </p:pic>
      <p:pic>
        <p:nvPicPr>
          <p:cNvPr id="20" name="Graphic 19">
            <a:extLst>
              <a:ext uri="{FF2B5EF4-FFF2-40B4-BE49-F238E27FC236}">
                <a16:creationId xmlns:a16="http://schemas.microsoft.com/office/drawing/2014/main" id="{036F5B8A-4F4A-FB93-D96C-946819B18A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16950" y="865207"/>
            <a:ext cx="2222292" cy="2222292"/>
          </a:xfrm>
          <a:prstGeom prst="rect">
            <a:avLst/>
          </a:prstGeom>
        </p:spPr>
      </p:pic>
      <p:pic>
        <p:nvPicPr>
          <p:cNvPr id="22" name="Graphic 21">
            <a:extLst>
              <a:ext uri="{FF2B5EF4-FFF2-40B4-BE49-F238E27FC236}">
                <a16:creationId xmlns:a16="http://schemas.microsoft.com/office/drawing/2014/main" id="{EAA7315F-EB3B-4A10-DF5F-98C839AC47F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67977" y="6260636"/>
            <a:ext cx="1681506" cy="1681506"/>
          </a:xfrm>
          <a:prstGeom prst="rect">
            <a:avLst/>
          </a:prstGeom>
        </p:spPr>
      </p:pic>
      <p:sp>
        <p:nvSpPr>
          <p:cNvPr id="3" name="Tekstvak 4">
            <a:extLst>
              <a:ext uri="{FF2B5EF4-FFF2-40B4-BE49-F238E27FC236}">
                <a16:creationId xmlns:a16="http://schemas.microsoft.com/office/drawing/2014/main" id="{FED14D7D-51F3-3953-4D87-1B9070984A9B}"/>
              </a:ext>
            </a:extLst>
          </p:cNvPr>
          <p:cNvSpPr txBox="1"/>
          <p:nvPr/>
        </p:nvSpPr>
        <p:spPr>
          <a:xfrm>
            <a:off x="1240722" y="1419112"/>
            <a:ext cx="8041928" cy="430887"/>
          </a:xfrm>
          <a:prstGeom prst="rect">
            <a:avLst/>
          </a:prstGeom>
          <a:noFill/>
        </p:spPr>
        <p:txBody>
          <a:bodyPr wrap="square" lIns="0" tIns="0" rIns="0" bIns="0" rtlCol="0" anchor="t">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err="1">
                <a:solidFill>
                  <a:srgbClr val="575651"/>
                </a:solidFill>
                <a:latin typeface="Bligh"/>
                <a:cs typeface="Bligh" panose="020B0604020203020204" pitchFamily="34" charset="0"/>
              </a:rPr>
              <a:t>Praktische</a:t>
            </a:r>
            <a:r>
              <a:rPr lang="en-US" sz="2800" b="1" dirty="0">
                <a:solidFill>
                  <a:srgbClr val="575651"/>
                </a:solidFill>
                <a:latin typeface="Bligh"/>
                <a:cs typeface="Bligh" panose="020B0604020203020204" pitchFamily="34" charset="0"/>
              </a:rPr>
              <a:t> </a:t>
            </a:r>
            <a:r>
              <a:rPr lang="en-US" sz="2800" b="1" dirty="0" err="1">
                <a:solidFill>
                  <a:srgbClr val="575651"/>
                </a:solidFill>
                <a:latin typeface="Bligh"/>
                <a:cs typeface="Bligh" panose="020B0604020203020204" pitchFamily="34" charset="0"/>
              </a:rPr>
              <a:t>informatie</a:t>
            </a:r>
            <a:r>
              <a:rPr lang="en-US" sz="2800" b="1" dirty="0">
                <a:solidFill>
                  <a:srgbClr val="575651"/>
                </a:solidFill>
                <a:latin typeface="Bligh"/>
                <a:cs typeface="Bligh" panose="020B0604020203020204" pitchFamily="34" charset="0"/>
              </a:rPr>
              <a:t>   </a:t>
            </a:r>
          </a:p>
        </p:txBody>
      </p:sp>
      <p:sp>
        <p:nvSpPr>
          <p:cNvPr id="2" name="TextBox 1">
            <a:extLst>
              <a:ext uri="{FF2B5EF4-FFF2-40B4-BE49-F238E27FC236}">
                <a16:creationId xmlns:a16="http://schemas.microsoft.com/office/drawing/2014/main" id="{A47BEEEE-6FB7-6169-1DCB-343144BD98F1}"/>
              </a:ext>
            </a:extLst>
          </p:cNvPr>
          <p:cNvSpPr txBox="1"/>
          <p:nvPr/>
        </p:nvSpPr>
        <p:spPr>
          <a:xfrm>
            <a:off x="1146212" y="2037065"/>
            <a:ext cx="9487773"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b="1" dirty="0">
              <a:solidFill>
                <a:srgbClr val="575651"/>
              </a:solidFill>
              <a:latin typeface="Bligh"/>
              <a:cs typeface="Bligh" panose="020B0604020203020204" pitchFamily="34" charset="0"/>
            </a:endParaRPr>
          </a:p>
          <a:p>
            <a:r>
              <a:rPr lang="nl-NL" b="1" dirty="0">
                <a:solidFill>
                  <a:srgbClr val="575651"/>
                </a:solidFill>
                <a:latin typeface="Bligh"/>
                <a:cs typeface="Bligh" panose="020B0604020203020204" pitchFamily="34" charset="0"/>
              </a:rPr>
              <a:t>Werksessie 1: Ontwikkelbaar maar niet leer-/</a:t>
            </a:r>
            <a:r>
              <a:rPr lang="nl-NL" b="1" dirty="0" err="1">
                <a:solidFill>
                  <a:srgbClr val="575651"/>
                </a:solidFill>
                <a:latin typeface="Bligh"/>
                <a:cs typeface="Bligh" panose="020B0604020203020204" pitchFamily="34" charset="0"/>
              </a:rPr>
              <a:t>schoolbaar</a:t>
            </a:r>
            <a:r>
              <a:rPr lang="nl-NL" b="1" dirty="0">
                <a:solidFill>
                  <a:srgbClr val="575651"/>
                </a:solidFill>
                <a:latin typeface="Bligh"/>
                <a:cs typeface="Bligh" panose="020B0604020203020204" pitchFamily="34" charset="0"/>
              </a:rPr>
              <a:t> – Wat bieden we deze kinderen?</a:t>
            </a:r>
            <a:endParaRPr lang="en-US" dirty="0">
              <a:latin typeface="Bligh"/>
            </a:endParaRPr>
          </a:p>
          <a:p>
            <a:r>
              <a:rPr lang="nl-NL" u="sng" dirty="0">
                <a:solidFill>
                  <a:srgbClr val="575651"/>
                </a:solidFill>
                <a:latin typeface="Bligh" panose="020B0604020203020204" pitchFamily="34" charset="0"/>
                <a:cs typeface="Bligh" panose="020B0604020203020204" pitchFamily="34" charset="0"/>
              </a:rPr>
              <a:t>Locatie: </a:t>
            </a:r>
            <a:r>
              <a:rPr lang="nl-NL" dirty="0">
                <a:solidFill>
                  <a:srgbClr val="575651"/>
                </a:solidFill>
                <a:latin typeface="Bligh" panose="020B0604020203020204" pitchFamily="34" charset="0"/>
                <a:cs typeface="Bligh" panose="020B0604020203020204" pitchFamily="34" charset="0"/>
              </a:rPr>
              <a:t>kleine zaal </a:t>
            </a:r>
          </a:p>
          <a:p>
            <a:r>
              <a:rPr lang="nl-NL" i="1" dirty="0">
                <a:solidFill>
                  <a:srgbClr val="575651"/>
                </a:solidFill>
                <a:latin typeface="Bligh" panose="020B0604020203020204" pitchFamily="34" charset="0"/>
                <a:cs typeface="Bligh" panose="020B0604020203020204" pitchFamily="34" charset="0"/>
              </a:rPr>
              <a:t>Door: Eline </a:t>
            </a:r>
            <a:r>
              <a:rPr lang="nl-NL" i="1" dirty="0" err="1">
                <a:solidFill>
                  <a:srgbClr val="575651"/>
                </a:solidFill>
                <a:latin typeface="Bligh" panose="020B0604020203020204" pitchFamily="34" charset="0"/>
                <a:cs typeface="Bligh" panose="020B0604020203020204" pitchFamily="34" charset="0"/>
              </a:rPr>
              <a:t>Özer</a:t>
            </a:r>
            <a:r>
              <a:rPr lang="nl-NL" i="1" dirty="0">
                <a:solidFill>
                  <a:srgbClr val="575651"/>
                </a:solidFill>
                <a:latin typeface="Bligh" panose="020B0604020203020204" pitchFamily="34" charset="0"/>
                <a:cs typeface="Bligh" panose="020B0604020203020204" pitchFamily="34" charset="0"/>
              </a:rPr>
              <a:t>, Noortje Verheij, en Lobke van Kraay</a:t>
            </a:r>
          </a:p>
          <a:p>
            <a:pPr marL="285750" indent="-285750">
              <a:buFont typeface="Calibri"/>
              <a:buChar char="-"/>
            </a:pPr>
            <a:endParaRPr lang="en-US" dirty="0">
              <a:solidFill>
                <a:srgbClr val="575651"/>
              </a:solidFill>
              <a:latin typeface="Bligh" panose="020B0604020203020204" pitchFamily="34" charset="0"/>
              <a:ea typeface="Calibri"/>
              <a:cs typeface="Bligh" panose="020B0604020203020204" pitchFamily="34" charset="0"/>
            </a:endParaRPr>
          </a:p>
          <a:p>
            <a:r>
              <a:rPr lang="nl-NL" b="1" dirty="0">
                <a:solidFill>
                  <a:srgbClr val="575651"/>
                </a:solidFill>
                <a:latin typeface="Bligh" panose="020B0604020203020204" pitchFamily="34" charset="0"/>
                <a:cs typeface="Bligh" panose="020B0604020203020204" pitchFamily="34" charset="0"/>
              </a:rPr>
              <a:t>Werksessie 2: Onderwijs of Jeugdhulp – wie is aan zet?</a:t>
            </a:r>
            <a:endParaRPr lang="nl-NL" dirty="0">
              <a:solidFill>
                <a:srgbClr val="575651"/>
              </a:solidFill>
              <a:latin typeface="Bligh" panose="020B0604020203020204" pitchFamily="34" charset="0"/>
              <a:cs typeface="Bligh" panose="020B0604020203020204" pitchFamily="34" charset="0"/>
            </a:endParaRPr>
          </a:p>
          <a:p>
            <a:r>
              <a:rPr lang="nl-NL" u="sng" dirty="0">
                <a:solidFill>
                  <a:srgbClr val="575651"/>
                </a:solidFill>
                <a:latin typeface="Bligh" panose="020B0604020203020204" pitchFamily="34" charset="0"/>
                <a:cs typeface="Bligh" panose="020B0604020203020204" pitchFamily="34" charset="0"/>
              </a:rPr>
              <a:t>Locatie</a:t>
            </a:r>
            <a:r>
              <a:rPr lang="nl-NL" dirty="0">
                <a:solidFill>
                  <a:srgbClr val="575651"/>
                </a:solidFill>
                <a:latin typeface="Bligh" panose="020B0604020203020204" pitchFamily="34" charset="0"/>
                <a:cs typeface="Bligh" panose="020B0604020203020204" pitchFamily="34" charset="0"/>
              </a:rPr>
              <a:t>: grote zaal </a:t>
            </a:r>
          </a:p>
          <a:p>
            <a:r>
              <a:rPr lang="nl-NL" i="1" dirty="0">
                <a:solidFill>
                  <a:srgbClr val="575651"/>
                </a:solidFill>
                <a:latin typeface="Bligh" panose="020B0604020203020204" pitchFamily="34" charset="0"/>
                <a:cs typeface="Bligh" panose="020B0604020203020204" pitchFamily="34" charset="0"/>
              </a:rPr>
              <a:t>Door: Patty Proenings en Wendy Hensing </a:t>
            </a:r>
            <a:endParaRPr lang="en-US" dirty="0">
              <a:solidFill>
                <a:srgbClr val="575651"/>
              </a:solidFill>
              <a:latin typeface="Bligh" panose="020B0604020203020204" pitchFamily="34" charset="0"/>
              <a:ea typeface="Calibri"/>
              <a:cs typeface="Bligh" panose="020B0604020203020204" pitchFamily="34" charset="0"/>
            </a:endParaRPr>
          </a:p>
          <a:p>
            <a:endParaRPr lang="en-US" dirty="0">
              <a:solidFill>
                <a:srgbClr val="575651"/>
              </a:solidFill>
              <a:latin typeface="Bligh" panose="020B0604020203020204" pitchFamily="34" charset="0"/>
              <a:ea typeface="Calibri"/>
              <a:cs typeface="Bligh" panose="020B0604020203020204" pitchFamily="34" charset="0"/>
            </a:endParaRPr>
          </a:p>
          <a:p>
            <a:r>
              <a:rPr lang="en-US" b="1" dirty="0" err="1">
                <a:solidFill>
                  <a:srgbClr val="575651"/>
                </a:solidFill>
                <a:latin typeface="Bligh" panose="020B0604020203020204" pitchFamily="34" charset="0"/>
                <a:ea typeface="Calibri"/>
                <a:cs typeface="Bligh" panose="020B0604020203020204" pitchFamily="34" charset="0"/>
              </a:rPr>
              <a:t>Informatiemarkt</a:t>
            </a:r>
            <a:r>
              <a:rPr lang="en-US" b="1" dirty="0">
                <a:solidFill>
                  <a:srgbClr val="575651"/>
                </a:solidFill>
                <a:latin typeface="Bligh" panose="020B0604020203020204" pitchFamily="34" charset="0"/>
                <a:ea typeface="Calibri"/>
                <a:cs typeface="Bligh" panose="020B0604020203020204" pitchFamily="34" charset="0"/>
              </a:rPr>
              <a:t> </a:t>
            </a:r>
          </a:p>
          <a:p>
            <a:r>
              <a:rPr lang="en-US" u="sng" dirty="0" err="1">
                <a:solidFill>
                  <a:srgbClr val="575651"/>
                </a:solidFill>
                <a:latin typeface="Bligh" panose="020B0604020203020204" pitchFamily="34" charset="0"/>
                <a:ea typeface="Calibri"/>
                <a:cs typeface="Bligh" panose="020B0604020203020204" pitchFamily="34" charset="0"/>
              </a:rPr>
              <a:t>Locatie</a:t>
            </a:r>
            <a:r>
              <a:rPr lang="en-US" u="sng" dirty="0">
                <a:solidFill>
                  <a:srgbClr val="575651"/>
                </a:solidFill>
                <a:latin typeface="Bligh" panose="020B0604020203020204" pitchFamily="34" charset="0"/>
                <a:ea typeface="Calibri"/>
                <a:cs typeface="Bligh" panose="020B0604020203020204" pitchFamily="34" charset="0"/>
              </a:rPr>
              <a:t>; </a:t>
            </a:r>
            <a:r>
              <a:rPr lang="en-US" dirty="0" err="1">
                <a:solidFill>
                  <a:srgbClr val="575651"/>
                </a:solidFill>
                <a:latin typeface="Bligh" panose="020B0604020203020204" pitchFamily="34" charset="0"/>
                <a:ea typeface="Calibri"/>
                <a:cs typeface="Bligh" panose="020B0604020203020204" pitchFamily="34" charset="0"/>
              </a:rPr>
              <a:t>ontmoetingsruimte</a:t>
            </a:r>
            <a:r>
              <a:rPr lang="en-US" dirty="0">
                <a:solidFill>
                  <a:srgbClr val="575651"/>
                </a:solidFill>
                <a:latin typeface="Bligh" panose="020B0604020203020204" pitchFamily="34" charset="0"/>
                <a:ea typeface="Calibri"/>
                <a:cs typeface="Bligh" panose="020B0604020203020204" pitchFamily="34" charset="0"/>
              </a:rPr>
              <a:t> </a:t>
            </a:r>
          </a:p>
          <a:p>
            <a:r>
              <a:rPr lang="nl-NL" i="1" dirty="0">
                <a:solidFill>
                  <a:srgbClr val="575651"/>
                </a:solidFill>
                <a:latin typeface="Bligh" panose="020B0604020203020204" pitchFamily="34" charset="0"/>
                <a:cs typeface="Bligh" panose="020B0604020203020204" pitchFamily="34" charset="0"/>
              </a:rPr>
              <a:t>Informanten: Emelie Bartelds, Natalie Fentener van Vlissingen, Marion Ooms, Jolijn Vergeldt, Sandra Cuppen, Rosa Otten, Moniek Kolsters, Merijn van Kempen </a:t>
            </a:r>
          </a:p>
          <a:p>
            <a:endParaRPr lang="en-US" dirty="0">
              <a:ea typeface="Calibri"/>
              <a:cs typeface="Calibri"/>
            </a:endParaRPr>
          </a:p>
          <a:p>
            <a:endParaRPr lang="en-US">
              <a:ea typeface="+mn-lt"/>
              <a:cs typeface="+mn-lt"/>
            </a:endParaRPr>
          </a:p>
        </p:txBody>
      </p:sp>
      <p:pic>
        <p:nvPicPr>
          <p:cNvPr id="5" name="Picture 4">
            <a:extLst>
              <a:ext uri="{FF2B5EF4-FFF2-40B4-BE49-F238E27FC236}">
                <a16:creationId xmlns:a16="http://schemas.microsoft.com/office/drawing/2014/main" id="{7469FDA0-5A3E-6741-ED19-8A5FF19B49F6}"/>
              </a:ext>
            </a:extLst>
          </p:cNvPr>
          <p:cNvPicPr>
            <a:picLocks noChangeAspect="1"/>
          </p:cNvPicPr>
          <p:nvPr/>
        </p:nvPicPr>
        <p:blipFill>
          <a:blip r:embed="rId13"/>
          <a:stretch>
            <a:fillRect/>
          </a:stretch>
        </p:blipFill>
        <p:spPr>
          <a:xfrm>
            <a:off x="10648917" y="4824669"/>
            <a:ext cx="1281998" cy="1717479"/>
          </a:xfrm>
          <a:prstGeom prst="rect">
            <a:avLst/>
          </a:prstGeom>
        </p:spPr>
      </p:pic>
    </p:spTree>
    <p:extLst>
      <p:ext uri="{BB962C8B-B14F-4D97-AF65-F5344CB8AC3E}">
        <p14:creationId xmlns:p14="http://schemas.microsoft.com/office/powerpoint/2010/main" val="3347809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2E83E-E05F-FDC0-8CA0-617EFA457DC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B9C3ABE-1B81-EA65-3434-8CC44363F151}"/>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57D384C9-4D07-7BDE-A775-F54C0BEEC702}"/>
              </a:ext>
            </a:extLst>
          </p:cNvPr>
          <p:cNvSpPr>
            <a:spLocks noGrp="1"/>
          </p:cNvSpPr>
          <p:nvPr>
            <p:ph type="subTitle" idx="1"/>
          </p:nvPr>
        </p:nvSpPr>
        <p:spPr/>
        <p:txBody>
          <a:bodyPr/>
          <a:lstStyle/>
          <a:p>
            <a:endParaRPr lang="nl-NL"/>
          </a:p>
        </p:txBody>
      </p:sp>
      <p:grpSp>
        <p:nvGrpSpPr>
          <p:cNvPr id="15" name="Groep 14">
            <a:extLst>
              <a:ext uri="{FF2B5EF4-FFF2-40B4-BE49-F238E27FC236}">
                <a16:creationId xmlns:a16="http://schemas.microsoft.com/office/drawing/2014/main" id="{9E73F1AB-C584-7273-33E6-F51219EC08F6}"/>
              </a:ext>
            </a:extLst>
          </p:cNvPr>
          <p:cNvGrpSpPr/>
          <p:nvPr/>
        </p:nvGrpSpPr>
        <p:grpSpPr>
          <a:xfrm>
            <a:off x="10889" y="0"/>
            <a:ext cx="12192000" cy="6858000"/>
            <a:chOff x="0" y="0"/>
            <a:chExt cx="12192000" cy="6858000"/>
          </a:xfrm>
        </p:grpSpPr>
        <p:pic>
          <p:nvPicPr>
            <p:cNvPr id="10" name="Afbeelding 9">
              <a:extLst>
                <a:ext uri="{FF2B5EF4-FFF2-40B4-BE49-F238E27FC236}">
                  <a16:creationId xmlns:a16="http://schemas.microsoft.com/office/drawing/2014/main" id="{72F58CED-F90B-7D76-56AF-62D6C9D1D825}"/>
                </a:ext>
              </a:extLst>
            </p:cNvPr>
            <p:cNvPicPr>
              <a:picLocks noChangeAspect="1"/>
            </p:cNvPicPr>
            <p:nvPr/>
          </p:nvPicPr>
          <p:blipFill>
            <a:blip r:embed="rId3"/>
            <a:stretch>
              <a:fillRect/>
            </a:stretch>
          </p:blipFill>
          <p:spPr>
            <a:xfrm>
              <a:off x="0" y="0"/>
              <a:ext cx="12192000" cy="6858000"/>
            </a:xfrm>
            <a:prstGeom prst="rect">
              <a:avLst/>
            </a:prstGeom>
          </p:spPr>
        </p:pic>
        <p:pic>
          <p:nvPicPr>
            <p:cNvPr id="14" name="Afbeelding 13">
              <a:extLst>
                <a:ext uri="{FF2B5EF4-FFF2-40B4-BE49-F238E27FC236}">
                  <a16:creationId xmlns:a16="http://schemas.microsoft.com/office/drawing/2014/main" id="{789C35B2-1E36-5DCB-B510-4E74BB963A69}"/>
                </a:ext>
              </a:extLst>
            </p:cNvPr>
            <p:cNvPicPr>
              <a:picLocks noChangeAspect="1"/>
            </p:cNvPicPr>
            <p:nvPr/>
          </p:nvPicPr>
          <p:blipFill>
            <a:blip r:embed="rId4"/>
            <a:stretch>
              <a:fillRect/>
            </a:stretch>
          </p:blipFill>
          <p:spPr>
            <a:xfrm>
              <a:off x="242727" y="243389"/>
              <a:ext cx="2764826" cy="434752"/>
            </a:xfrm>
            <a:prstGeom prst="rect">
              <a:avLst/>
            </a:prstGeom>
          </p:spPr>
        </p:pic>
      </p:grpSp>
      <p:sp>
        <p:nvSpPr>
          <p:cNvPr id="17" name="Tekstvak 16">
            <a:extLst>
              <a:ext uri="{FF2B5EF4-FFF2-40B4-BE49-F238E27FC236}">
                <a16:creationId xmlns:a16="http://schemas.microsoft.com/office/drawing/2014/main" id="{8CA8550C-831F-B3A6-0358-4CCEE7705674}"/>
              </a:ext>
            </a:extLst>
          </p:cNvPr>
          <p:cNvSpPr txBox="1"/>
          <p:nvPr/>
        </p:nvSpPr>
        <p:spPr>
          <a:xfrm>
            <a:off x="1136304" y="4438104"/>
            <a:ext cx="10903296" cy="923330"/>
          </a:xfrm>
          <a:prstGeom prst="rect">
            <a:avLst/>
          </a:prstGeom>
          <a:noFill/>
        </p:spPr>
        <p:txBody>
          <a:bodyPr wrap="square" lIns="0" tIns="45720" rIns="91440" bIns="45720" rtlCol="0" anchor="t">
            <a:spAutoFit/>
          </a:bodyPr>
          <a:lstStyle/>
          <a:p>
            <a:r>
              <a:rPr lang="nl-NL" sz="5400" b="1">
                <a:solidFill>
                  <a:srgbClr val="575651"/>
                </a:solidFill>
                <a:latin typeface="Bligh"/>
                <a:ea typeface="Calibri"/>
                <a:cs typeface="Calibri"/>
              </a:rPr>
              <a:t>Pauze  </a:t>
            </a:r>
          </a:p>
        </p:txBody>
      </p:sp>
      <p:pic>
        <p:nvPicPr>
          <p:cNvPr id="7" name="Graphic 6">
            <a:extLst>
              <a:ext uri="{FF2B5EF4-FFF2-40B4-BE49-F238E27FC236}">
                <a16:creationId xmlns:a16="http://schemas.microsoft.com/office/drawing/2014/main" id="{E8167232-C24C-8F83-A984-69E09D55FC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0014" y="4660017"/>
            <a:ext cx="1195566" cy="1195566"/>
          </a:xfrm>
          <a:prstGeom prst="rect">
            <a:avLst/>
          </a:prstGeom>
        </p:spPr>
      </p:pic>
      <p:pic>
        <p:nvPicPr>
          <p:cNvPr id="9" name="Graphic 8">
            <a:extLst>
              <a:ext uri="{FF2B5EF4-FFF2-40B4-BE49-F238E27FC236}">
                <a16:creationId xmlns:a16="http://schemas.microsoft.com/office/drawing/2014/main" id="{AC21518B-670E-99B1-DD8D-15DA89A8D4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20420" y="2593603"/>
            <a:ext cx="434751" cy="434751"/>
          </a:xfrm>
          <a:prstGeom prst="rect">
            <a:avLst/>
          </a:prstGeom>
        </p:spPr>
      </p:pic>
      <p:pic>
        <p:nvPicPr>
          <p:cNvPr id="12" name="Graphic 11">
            <a:extLst>
              <a:ext uri="{FF2B5EF4-FFF2-40B4-BE49-F238E27FC236}">
                <a16:creationId xmlns:a16="http://schemas.microsoft.com/office/drawing/2014/main" id="{12469C84-0279-CED6-2CC4-2D24ACB5F1E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47941" y="2939904"/>
            <a:ext cx="978191" cy="978191"/>
          </a:xfrm>
          <a:prstGeom prst="rect">
            <a:avLst/>
          </a:prstGeom>
        </p:spPr>
      </p:pic>
      <p:pic>
        <p:nvPicPr>
          <p:cNvPr id="16" name="Graphic 15">
            <a:extLst>
              <a:ext uri="{FF2B5EF4-FFF2-40B4-BE49-F238E27FC236}">
                <a16:creationId xmlns:a16="http://schemas.microsoft.com/office/drawing/2014/main" id="{8335445F-A954-638E-360B-0FE5C79C44E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26132" y="-759127"/>
            <a:ext cx="1864415" cy="1580154"/>
          </a:xfrm>
          <a:prstGeom prst="rect">
            <a:avLst/>
          </a:prstGeom>
        </p:spPr>
      </p:pic>
    </p:spTree>
    <p:extLst>
      <p:ext uri="{BB962C8B-B14F-4D97-AF65-F5344CB8AC3E}">
        <p14:creationId xmlns:p14="http://schemas.microsoft.com/office/powerpoint/2010/main" val="3708314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8FE06-6750-C361-1A2F-BDEC00B65CB2}"/>
            </a:ext>
          </a:extLst>
        </p:cNvPr>
        <p:cNvGrpSpPr/>
        <p:nvPr/>
      </p:nvGrpSpPr>
      <p:grpSpPr>
        <a:xfrm>
          <a:off x="0" y="0"/>
          <a:ext cx="0" cy="0"/>
          <a:chOff x="0" y="0"/>
          <a:chExt cx="0" cy="0"/>
        </a:xfrm>
      </p:grpSpPr>
      <p:grpSp>
        <p:nvGrpSpPr>
          <p:cNvPr id="15" name="Groep 14">
            <a:extLst>
              <a:ext uri="{FF2B5EF4-FFF2-40B4-BE49-F238E27FC236}">
                <a16:creationId xmlns:a16="http://schemas.microsoft.com/office/drawing/2014/main" id="{B9BB76A1-0A3D-9839-DDA2-EC71112D38BF}"/>
              </a:ext>
            </a:extLst>
          </p:cNvPr>
          <p:cNvGrpSpPr/>
          <p:nvPr/>
        </p:nvGrpSpPr>
        <p:grpSpPr>
          <a:xfrm>
            <a:off x="70338" y="0"/>
            <a:ext cx="12192000" cy="6858000"/>
            <a:chOff x="0" y="0"/>
            <a:chExt cx="12192000" cy="6858000"/>
          </a:xfrm>
        </p:grpSpPr>
        <p:pic>
          <p:nvPicPr>
            <p:cNvPr id="10" name="Afbeelding 9">
              <a:extLst>
                <a:ext uri="{FF2B5EF4-FFF2-40B4-BE49-F238E27FC236}">
                  <a16:creationId xmlns:a16="http://schemas.microsoft.com/office/drawing/2014/main" id="{4DBFCCF9-DB39-5574-B358-2962A8119847}"/>
                </a:ext>
              </a:extLst>
            </p:cNvPr>
            <p:cNvPicPr>
              <a:picLocks noChangeAspect="1"/>
            </p:cNvPicPr>
            <p:nvPr/>
          </p:nvPicPr>
          <p:blipFill>
            <a:blip r:embed="rId3"/>
            <a:stretch>
              <a:fillRect/>
            </a:stretch>
          </p:blipFill>
          <p:spPr>
            <a:xfrm>
              <a:off x="0" y="0"/>
              <a:ext cx="12192000" cy="6858000"/>
            </a:xfrm>
            <a:prstGeom prst="rect">
              <a:avLst/>
            </a:prstGeom>
          </p:spPr>
        </p:pic>
        <p:pic>
          <p:nvPicPr>
            <p:cNvPr id="14" name="Afbeelding 13">
              <a:extLst>
                <a:ext uri="{FF2B5EF4-FFF2-40B4-BE49-F238E27FC236}">
                  <a16:creationId xmlns:a16="http://schemas.microsoft.com/office/drawing/2014/main" id="{5D448B10-43F5-0008-F922-F5F00BB8E590}"/>
                </a:ext>
              </a:extLst>
            </p:cNvPr>
            <p:cNvPicPr>
              <a:picLocks noChangeAspect="1"/>
            </p:cNvPicPr>
            <p:nvPr/>
          </p:nvPicPr>
          <p:blipFill>
            <a:blip r:embed="rId4"/>
            <a:stretch>
              <a:fillRect/>
            </a:stretch>
          </p:blipFill>
          <p:spPr>
            <a:xfrm>
              <a:off x="242727" y="243389"/>
              <a:ext cx="2764826" cy="434752"/>
            </a:xfrm>
            <a:prstGeom prst="rect">
              <a:avLst/>
            </a:prstGeom>
          </p:spPr>
        </p:pic>
      </p:grpSp>
      <p:pic>
        <p:nvPicPr>
          <p:cNvPr id="16" name="Graphic 15">
            <a:extLst>
              <a:ext uri="{FF2B5EF4-FFF2-40B4-BE49-F238E27FC236}">
                <a16:creationId xmlns:a16="http://schemas.microsoft.com/office/drawing/2014/main" id="{9FB961AE-EF42-4EB1-96B1-799FDE2786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619330">
            <a:off x="643839" y="1948445"/>
            <a:ext cx="481637" cy="599934"/>
          </a:xfrm>
          <a:prstGeom prst="rect">
            <a:avLst/>
          </a:prstGeom>
        </p:spPr>
      </p:pic>
      <p:pic>
        <p:nvPicPr>
          <p:cNvPr id="18" name="Graphic 17">
            <a:extLst>
              <a:ext uri="{FF2B5EF4-FFF2-40B4-BE49-F238E27FC236}">
                <a16:creationId xmlns:a16="http://schemas.microsoft.com/office/drawing/2014/main" id="{F830F6F3-2958-8EB2-5E86-11BC0F5B97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12549" y="-92128"/>
            <a:ext cx="887227" cy="887227"/>
          </a:xfrm>
          <a:prstGeom prst="rect">
            <a:avLst/>
          </a:prstGeom>
        </p:spPr>
      </p:pic>
      <p:pic>
        <p:nvPicPr>
          <p:cNvPr id="20" name="Graphic 19">
            <a:extLst>
              <a:ext uri="{FF2B5EF4-FFF2-40B4-BE49-F238E27FC236}">
                <a16:creationId xmlns:a16="http://schemas.microsoft.com/office/drawing/2014/main" id="{10A7503E-3EF3-83D4-4467-B8E8C82659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16950" y="865207"/>
            <a:ext cx="2222292" cy="2222292"/>
          </a:xfrm>
          <a:prstGeom prst="rect">
            <a:avLst/>
          </a:prstGeom>
        </p:spPr>
      </p:pic>
      <p:pic>
        <p:nvPicPr>
          <p:cNvPr id="22" name="Graphic 21">
            <a:extLst>
              <a:ext uri="{FF2B5EF4-FFF2-40B4-BE49-F238E27FC236}">
                <a16:creationId xmlns:a16="http://schemas.microsoft.com/office/drawing/2014/main" id="{30551AA7-0A6D-744F-03F5-4A397B40253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67977" y="6260636"/>
            <a:ext cx="1681506" cy="1681506"/>
          </a:xfrm>
          <a:prstGeom prst="rect">
            <a:avLst/>
          </a:prstGeom>
        </p:spPr>
      </p:pic>
      <p:sp>
        <p:nvSpPr>
          <p:cNvPr id="5" name="Tekstvak 4">
            <a:extLst>
              <a:ext uri="{FF2B5EF4-FFF2-40B4-BE49-F238E27FC236}">
                <a16:creationId xmlns:a16="http://schemas.microsoft.com/office/drawing/2014/main" id="{7D1E04F5-83C4-36B9-1492-7F71E0F155BF}"/>
              </a:ext>
            </a:extLst>
          </p:cNvPr>
          <p:cNvSpPr txBox="1"/>
          <p:nvPr/>
        </p:nvSpPr>
        <p:spPr>
          <a:xfrm>
            <a:off x="880943" y="1293422"/>
            <a:ext cx="8041928" cy="430887"/>
          </a:xfrm>
          <a:prstGeom prst="rect">
            <a:avLst/>
          </a:prstGeom>
          <a:noFill/>
        </p:spPr>
        <p:txBody>
          <a:bodyPr wrap="square" lIns="0" tIns="0" rIns="0" bIns="0" rtlCol="0" anchor="t">
            <a:spAutoFit/>
          </a:bodyPr>
          <a:lstStyle/>
          <a:p>
            <a:r>
              <a:rPr lang="en-US" sz="2800" b="1" dirty="0">
                <a:solidFill>
                  <a:srgbClr val="575651"/>
                </a:solidFill>
                <a:latin typeface="Bligh"/>
                <a:cs typeface="Bligh" panose="020B0604020203020204" pitchFamily="34" charset="0"/>
              </a:rPr>
              <a:t>Interview met </a:t>
            </a:r>
            <a:r>
              <a:rPr lang="en-US" sz="2800" b="1" dirty="0" err="1">
                <a:solidFill>
                  <a:srgbClr val="575651"/>
                </a:solidFill>
                <a:latin typeface="Bligh"/>
                <a:cs typeface="Bligh" panose="020B0604020203020204" pitchFamily="34" charset="0"/>
              </a:rPr>
              <a:t>stuurgroepleden</a:t>
            </a:r>
            <a:r>
              <a:rPr lang="en-US" sz="2800" b="1" dirty="0">
                <a:solidFill>
                  <a:srgbClr val="575651"/>
                </a:solidFill>
                <a:latin typeface="Bligh"/>
                <a:cs typeface="Bligh" panose="020B0604020203020204" pitchFamily="34" charset="0"/>
              </a:rPr>
              <a:t> (1)</a:t>
            </a:r>
            <a:endParaRPr lang="en-US" sz="2800" b="1" dirty="0">
              <a:solidFill>
                <a:srgbClr val="575651"/>
              </a:solidFill>
              <a:latin typeface="Bligh" panose="020B0604020203020204" pitchFamily="34" charset="0"/>
              <a:cs typeface="Bligh" panose="020B0604020203020204" pitchFamily="34" charset="0"/>
            </a:endParaRPr>
          </a:p>
        </p:txBody>
      </p:sp>
      <p:sp>
        <p:nvSpPr>
          <p:cNvPr id="2" name="TextBox 1">
            <a:extLst>
              <a:ext uri="{FF2B5EF4-FFF2-40B4-BE49-F238E27FC236}">
                <a16:creationId xmlns:a16="http://schemas.microsoft.com/office/drawing/2014/main" id="{A6786C2A-47F3-6C54-7FD9-3DD1D507E7E5}"/>
              </a:ext>
            </a:extLst>
          </p:cNvPr>
          <p:cNvSpPr txBox="1"/>
          <p:nvPr/>
        </p:nvSpPr>
        <p:spPr>
          <a:xfrm>
            <a:off x="675544" y="3294345"/>
            <a:ext cx="11307922"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3600" i="1" dirty="0">
                <a:solidFill>
                  <a:srgbClr val="575651"/>
                </a:solidFill>
                <a:ea typeface="+mn-lt"/>
                <a:cs typeface="+mn-lt"/>
              </a:rPr>
              <a:t>"Wat ziet u als de belangrijkste oorzaak dat kinderen met complexe ondersteuningsbehoeften thuis komen te zitten?"</a:t>
            </a:r>
            <a:endParaRPr lang="nl-NL" sz="3600" i="1" dirty="0">
              <a:solidFill>
                <a:srgbClr val="575651"/>
              </a:solidFill>
              <a:latin typeface="Bligh"/>
              <a:ea typeface="Calibri"/>
              <a:cs typeface="Calibri"/>
            </a:endParaRPr>
          </a:p>
          <a:p>
            <a:pPr marL="342900" indent="-342900">
              <a:buAutoNum type="arabicPeriod"/>
            </a:pPr>
            <a:endParaRPr lang="nl-NL" sz="3600" i="1" dirty="0">
              <a:solidFill>
                <a:srgbClr val="575651"/>
              </a:solidFill>
              <a:latin typeface="Bligh"/>
              <a:ea typeface="Calibri"/>
              <a:cs typeface="Calibri"/>
            </a:endParaRPr>
          </a:p>
          <a:p>
            <a:pPr marL="342900" indent="-342900">
              <a:buFont typeface="Arial"/>
              <a:buChar char="•"/>
            </a:pPr>
            <a:endParaRPr lang="nl-NL" sz="3600" b="1" i="1" dirty="0">
              <a:solidFill>
                <a:srgbClr val="575651"/>
              </a:solidFill>
              <a:ea typeface="Calibri"/>
              <a:cs typeface="Calibri"/>
            </a:endParaRPr>
          </a:p>
          <a:p>
            <a:pPr marL="342900" indent="-342900">
              <a:buAutoNum type="arabicPeriod"/>
            </a:pPr>
            <a:endParaRPr lang="nl-NL" sz="3600" b="1" i="1" dirty="0">
              <a:solidFill>
                <a:srgbClr val="575651"/>
              </a:solidFill>
              <a:ea typeface="Calibri"/>
              <a:cs typeface="Calibri"/>
            </a:endParaRPr>
          </a:p>
          <a:p>
            <a:pPr marL="342900" indent="-342900">
              <a:buAutoNum type="arabicPeriod"/>
            </a:pPr>
            <a:endParaRPr lang="nl-NL" sz="3600" b="1" i="1" dirty="0">
              <a:solidFill>
                <a:srgbClr val="575651"/>
              </a:solidFill>
              <a:ea typeface="Calibri"/>
              <a:cs typeface="Calibri"/>
            </a:endParaRPr>
          </a:p>
          <a:p>
            <a:pPr marL="342900" indent="-342900">
              <a:buAutoNum type="arabicPeriod"/>
            </a:pPr>
            <a:endParaRPr lang="nl-NL" sz="3600" i="1" dirty="0">
              <a:solidFill>
                <a:srgbClr val="575651"/>
              </a:solidFill>
              <a:ea typeface="Calibri"/>
              <a:cs typeface="Calibri"/>
            </a:endParaRPr>
          </a:p>
        </p:txBody>
      </p:sp>
    </p:spTree>
    <p:extLst>
      <p:ext uri="{BB962C8B-B14F-4D97-AF65-F5344CB8AC3E}">
        <p14:creationId xmlns:p14="http://schemas.microsoft.com/office/powerpoint/2010/main" val="3993643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647DF-4CD0-4563-A6BD-ACB2EFCD06C4}"/>
            </a:ext>
          </a:extLst>
        </p:cNvPr>
        <p:cNvGrpSpPr/>
        <p:nvPr/>
      </p:nvGrpSpPr>
      <p:grpSpPr>
        <a:xfrm>
          <a:off x="0" y="0"/>
          <a:ext cx="0" cy="0"/>
          <a:chOff x="0" y="0"/>
          <a:chExt cx="0" cy="0"/>
        </a:xfrm>
      </p:grpSpPr>
      <p:grpSp>
        <p:nvGrpSpPr>
          <p:cNvPr id="15" name="Groep 14">
            <a:extLst>
              <a:ext uri="{FF2B5EF4-FFF2-40B4-BE49-F238E27FC236}">
                <a16:creationId xmlns:a16="http://schemas.microsoft.com/office/drawing/2014/main" id="{24CE57E5-FEF2-AE58-34C1-4F0991F2D863}"/>
              </a:ext>
            </a:extLst>
          </p:cNvPr>
          <p:cNvGrpSpPr/>
          <p:nvPr/>
        </p:nvGrpSpPr>
        <p:grpSpPr>
          <a:xfrm>
            <a:off x="70338" y="0"/>
            <a:ext cx="12192000" cy="6858000"/>
            <a:chOff x="0" y="0"/>
            <a:chExt cx="12192000" cy="6858000"/>
          </a:xfrm>
        </p:grpSpPr>
        <p:pic>
          <p:nvPicPr>
            <p:cNvPr id="10" name="Afbeelding 9">
              <a:extLst>
                <a:ext uri="{FF2B5EF4-FFF2-40B4-BE49-F238E27FC236}">
                  <a16:creationId xmlns:a16="http://schemas.microsoft.com/office/drawing/2014/main" id="{E43874EC-7C13-DE2A-8C29-FE2A718FA74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Afbeelding 13">
              <a:extLst>
                <a:ext uri="{FF2B5EF4-FFF2-40B4-BE49-F238E27FC236}">
                  <a16:creationId xmlns:a16="http://schemas.microsoft.com/office/drawing/2014/main" id="{32187D31-8119-8351-6814-2D8729D7BE5C}"/>
                </a:ext>
              </a:extLst>
            </p:cNvPr>
            <p:cNvPicPr>
              <a:picLocks noChangeAspect="1"/>
            </p:cNvPicPr>
            <p:nvPr/>
          </p:nvPicPr>
          <p:blipFill>
            <a:blip r:embed="rId4"/>
            <a:stretch>
              <a:fillRect/>
            </a:stretch>
          </p:blipFill>
          <p:spPr>
            <a:xfrm>
              <a:off x="242727" y="243389"/>
              <a:ext cx="2764826" cy="434752"/>
            </a:xfrm>
            <a:prstGeom prst="rect">
              <a:avLst/>
            </a:prstGeom>
          </p:spPr>
        </p:pic>
      </p:grpSp>
      <p:pic>
        <p:nvPicPr>
          <p:cNvPr id="16" name="Graphic 15">
            <a:extLst>
              <a:ext uri="{FF2B5EF4-FFF2-40B4-BE49-F238E27FC236}">
                <a16:creationId xmlns:a16="http://schemas.microsoft.com/office/drawing/2014/main" id="{E596341C-6A7D-D3A4-67A9-6B7E9C0259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619330">
            <a:off x="643839" y="1948445"/>
            <a:ext cx="481637" cy="599934"/>
          </a:xfrm>
          <a:prstGeom prst="rect">
            <a:avLst/>
          </a:prstGeom>
        </p:spPr>
      </p:pic>
      <p:pic>
        <p:nvPicPr>
          <p:cNvPr id="18" name="Graphic 17">
            <a:extLst>
              <a:ext uri="{FF2B5EF4-FFF2-40B4-BE49-F238E27FC236}">
                <a16:creationId xmlns:a16="http://schemas.microsoft.com/office/drawing/2014/main" id="{D1E7F966-5737-C721-5989-40FF3430C5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12549" y="-92128"/>
            <a:ext cx="887227" cy="887227"/>
          </a:xfrm>
          <a:prstGeom prst="rect">
            <a:avLst/>
          </a:prstGeom>
        </p:spPr>
      </p:pic>
      <p:pic>
        <p:nvPicPr>
          <p:cNvPr id="20" name="Graphic 19">
            <a:extLst>
              <a:ext uri="{FF2B5EF4-FFF2-40B4-BE49-F238E27FC236}">
                <a16:creationId xmlns:a16="http://schemas.microsoft.com/office/drawing/2014/main" id="{78BBBAC9-4504-EDE8-0CB4-08C1ECEFFA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16950" y="865207"/>
            <a:ext cx="2222292" cy="2222292"/>
          </a:xfrm>
          <a:prstGeom prst="rect">
            <a:avLst/>
          </a:prstGeom>
        </p:spPr>
      </p:pic>
      <p:pic>
        <p:nvPicPr>
          <p:cNvPr id="22" name="Graphic 21">
            <a:extLst>
              <a:ext uri="{FF2B5EF4-FFF2-40B4-BE49-F238E27FC236}">
                <a16:creationId xmlns:a16="http://schemas.microsoft.com/office/drawing/2014/main" id="{13512E55-5550-0A6D-5958-AC53C53F386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67977" y="6260636"/>
            <a:ext cx="1681506" cy="1681506"/>
          </a:xfrm>
          <a:prstGeom prst="rect">
            <a:avLst/>
          </a:prstGeom>
        </p:spPr>
      </p:pic>
      <p:sp>
        <p:nvSpPr>
          <p:cNvPr id="5" name="Tekstvak 4">
            <a:extLst>
              <a:ext uri="{FF2B5EF4-FFF2-40B4-BE49-F238E27FC236}">
                <a16:creationId xmlns:a16="http://schemas.microsoft.com/office/drawing/2014/main" id="{482E79E1-C04F-9DD0-7C7A-C15CDBD680B5}"/>
              </a:ext>
            </a:extLst>
          </p:cNvPr>
          <p:cNvSpPr txBox="1"/>
          <p:nvPr/>
        </p:nvSpPr>
        <p:spPr>
          <a:xfrm>
            <a:off x="880943" y="1293422"/>
            <a:ext cx="8041928" cy="430887"/>
          </a:xfrm>
          <a:prstGeom prst="rect">
            <a:avLst/>
          </a:prstGeom>
          <a:noFill/>
        </p:spPr>
        <p:txBody>
          <a:bodyPr wrap="square" lIns="0" tIns="0" rIns="0" bIns="0" rtlCol="0" anchor="t">
            <a:spAutoFit/>
          </a:bodyPr>
          <a:lstStyle/>
          <a:p>
            <a:r>
              <a:rPr lang="en-US" sz="2800" b="1" dirty="0">
                <a:solidFill>
                  <a:srgbClr val="575651"/>
                </a:solidFill>
                <a:latin typeface="Bligh"/>
                <a:cs typeface="Bligh" panose="020B0604020203020204" pitchFamily="34" charset="0"/>
              </a:rPr>
              <a:t>Interview met </a:t>
            </a:r>
            <a:r>
              <a:rPr lang="en-US" sz="2800" b="1" dirty="0" err="1">
                <a:solidFill>
                  <a:srgbClr val="575651"/>
                </a:solidFill>
                <a:latin typeface="Bligh"/>
                <a:cs typeface="Bligh" panose="020B0604020203020204" pitchFamily="34" charset="0"/>
              </a:rPr>
              <a:t>stuurgroepleden</a:t>
            </a:r>
            <a:r>
              <a:rPr lang="en-US" sz="2800" b="1" dirty="0">
                <a:solidFill>
                  <a:srgbClr val="575651"/>
                </a:solidFill>
                <a:latin typeface="Bligh"/>
                <a:cs typeface="Bligh" panose="020B0604020203020204" pitchFamily="34" charset="0"/>
              </a:rPr>
              <a:t> (2)</a:t>
            </a:r>
            <a:endParaRPr lang="en-US" sz="2800" b="1" dirty="0">
              <a:solidFill>
                <a:srgbClr val="575651"/>
              </a:solidFill>
              <a:latin typeface="Bligh" panose="020B0604020203020204" pitchFamily="34" charset="0"/>
              <a:cs typeface="Bligh" panose="020B0604020203020204" pitchFamily="34" charset="0"/>
            </a:endParaRPr>
          </a:p>
        </p:txBody>
      </p:sp>
      <p:sp>
        <p:nvSpPr>
          <p:cNvPr id="2" name="TextBox 1">
            <a:extLst>
              <a:ext uri="{FF2B5EF4-FFF2-40B4-BE49-F238E27FC236}">
                <a16:creationId xmlns:a16="http://schemas.microsoft.com/office/drawing/2014/main" id="{1348E6E0-F5D0-2999-E302-AA127C3BBD2A}"/>
              </a:ext>
            </a:extLst>
          </p:cNvPr>
          <p:cNvSpPr txBox="1"/>
          <p:nvPr/>
        </p:nvSpPr>
        <p:spPr>
          <a:xfrm>
            <a:off x="675544" y="3294345"/>
            <a:ext cx="11307922"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600" i="1" dirty="0">
                <a:solidFill>
                  <a:srgbClr val="575651"/>
                </a:solidFill>
                <a:ea typeface="+mn-lt"/>
                <a:cs typeface="+mn-lt"/>
              </a:rPr>
              <a:t>"Welke kansen biedt de OZA-experimenteerregeling om deze kinderen weer perspectief te bieden op ontwikkeling?"</a:t>
            </a:r>
            <a:endParaRPr lang="nl-NL" sz="3600" i="1" dirty="0">
              <a:solidFill>
                <a:srgbClr val="575651"/>
              </a:solidFill>
              <a:latin typeface="Bligh"/>
              <a:ea typeface="+mn-lt"/>
              <a:cs typeface="+mn-lt"/>
            </a:endParaRPr>
          </a:p>
          <a:p>
            <a:pPr marL="342900" indent="-342900">
              <a:buAutoNum type="arabicPeriod"/>
            </a:pPr>
            <a:endParaRPr lang="nl-NL" sz="3600" i="1" dirty="0">
              <a:solidFill>
                <a:srgbClr val="575651"/>
              </a:solidFill>
              <a:latin typeface="Bligh"/>
              <a:ea typeface="Calibri"/>
              <a:cs typeface="Calibri"/>
            </a:endParaRPr>
          </a:p>
          <a:p>
            <a:pPr marL="342900" indent="-342900">
              <a:buFont typeface="Arial"/>
              <a:buChar char="•"/>
            </a:pPr>
            <a:endParaRPr lang="nl-NL" sz="3600" b="1" i="1">
              <a:ea typeface="Calibri"/>
              <a:cs typeface="Calibri"/>
            </a:endParaRPr>
          </a:p>
          <a:p>
            <a:pPr marL="342900" indent="-342900">
              <a:buAutoNum type="arabicPeriod"/>
            </a:pPr>
            <a:endParaRPr lang="nl-NL" sz="3600" b="1" i="1">
              <a:ea typeface="Calibri"/>
              <a:cs typeface="Calibri"/>
            </a:endParaRPr>
          </a:p>
          <a:p>
            <a:pPr marL="342900" indent="-342900">
              <a:buAutoNum type="arabicPeriod"/>
            </a:pPr>
            <a:endParaRPr lang="nl-NL" sz="3600" b="1" i="1">
              <a:ea typeface="Calibri"/>
              <a:cs typeface="Calibri"/>
            </a:endParaRPr>
          </a:p>
          <a:p>
            <a:pPr marL="342900" indent="-342900">
              <a:buAutoNum type="arabicPeriod"/>
            </a:pPr>
            <a:endParaRPr lang="nl-NL" sz="3600" i="1">
              <a:ea typeface="Calibri"/>
              <a:cs typeface="Calibri"/>
            </a:endParaRPr>
          </a:p>
        </p:txBody>
      </p:sp>
    </p:spTree>
    <p:extLst>
      <p:ext uri="{BB962C8B-B14F-4D97-AF65-F5344CB8AC3E}">
        <p14:creationId xmlns:p14="http://schemas.microsoft.com/office/powerpoint/2010/main" val="1799498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3B037-9434-81A9-8983-8D1F4EDE71AA}"/>
            </a:ext>
          </a:extLst>
        </p:cNvPr>
        <p:cNvGrpSpPr/>
        <p:nvPr/>
      </p:nvGrpSpPr>
      <p:grpSpPr>
        <a:xfrm>
          <a:off x="0" y="0"/>
          <a:ext cx="0" cy="0"/>
          <a:chOff x="0" y="0"/>
          <a:chExt cx="0" cy="0"/>
        </a:xfrm>
      </p:grpSpPr>
      <p:grpSp>
        <p:nvGrpSpPr>
          <p:cNvPr id="15" name="Groep 14">
            <a:extLst>
              <a:ext uri="{FF2B5EF4-FFF2-40B4-BE49-F238E27FC236}">
                <a16:creationId xmlns:a16="http://schemas.microsoft.com/office/drawing/2014/main" id="{B3829865-38C7-C333-F848-F748DF85BE3C}"/>
              </a:ext>
            </a:extLst>
          </p:cNvPr>
          <p:cNvGrpSpPr/>
          <p:nvPr/>
        </p:nvGrpSpPr>
        <p:grpSpPr>
          <a:xfrm>
            <a:off x="102611" y="0"/>
            <a:ext cx="12192000" cy="6858000"/>
            <a:chOff x="0" y="0"/>
            <a:chExt cx="12192000" cy="6858000"/>
          </a:xfrm>
        </p:grpSpPr>
        <p:pic>
          <p:nvPicPr>
            <p:cNvPr id="10" name="Afbeelding 9">
              <a:extLst>
                <a:ext uri="{FF2B5EF4-FFF2-40B4-BE49-F238E27FC236}">
                  <a16:creationId xmlns:a16="http://schemas.microsoft.com/office/drawing/2014/main" id="{52180F66-D372-9256-6E81-0C5988D224AE}"/>
                </a:ext>
              </a:extLst>
            </p:cNvPr>
            <p:cNvPicPr>
              <a:picLocks noChangeAspect="1"/>
            </p:cNvPicPr>
            <p:nvPr/>
          </p:nvPicPr>
          <p:blipFill>
            <a:blip r:embed="rId3"/>
            <a:stretch>
              <a:fillRect/>
            </a:stretch>
          </p:blipFill>
          <p:spPr>
            <a:xfrm>
              <a:off x="0" y="0"/>
              <a:ext cx="12192000" cy="6858000"/>
            </a:xfrm>
            <a:prstGeom prst="rect">
              <a:avLst/>
            </a:prstGeom>
          </p:spPr>
        </p:pic>
        <p:pic>
          <p:nvPicPr>
            <p:cNvPr id="14" name="Afbeelding 13">
              <a:extLst>
                <a:ext uri="{FF2B5EF4-FFF2-40B4-BE49-F238E27FC236}">
                  <a16:creationId xmlns:a16="http://schemas.microsoft.com/office/drawing/2014/main" id="{C683BDEC-8A50-A8FB-E9EB-49DE37597CCE}"/>
                </a:ext>
              </a:extLst>
            </p:cNvPr>
            <p:cNvPicPr>
              <a:picLocks noChangeAspect="1"/>
            </p:cNvPicPr>
            <p:nvPr/>
          </p:nvPicPr>
          <p:blipFill>
            <a:blip r:embed="rId4"/>
            <a:stretch>
              <a:fillRect/>
            </a:stretch>
          </p:blipFill>
          <p:spPr>
            <a:xfrm>
              <a:off x="242727" y="243389"/>
              <a:ext cx="2764826" cy="434752"/>
            </a:xfrm>
            <a:prstGeom prst="rect">
              <a:avLst/>
            </a:prstGeom>
          </p:spPr>
        </p:pic>
      </p:grpSp>
      <p:pic>
        <p:nvPicPr>
          <p:cNvPr id="16" name="Graphic 15">
            <a:extLst>
              <a:ext uri="{FF2B5EF4-FFF2-40B4-BE49-F238E27FC236}">
                <a16:creationId xmlns:a16="http://schemas.microsoft.com/office/drawing/2014/main" id="{B54834A8-9F78-45A1-2B23-9D580356F5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619330">
            <a:off x="643839" y="1948445"/>
            <a:ext cx="481637" cy="599934"/>
          </a:xfrm>
          <a:prstGeom prst="rect">
            <a:avLst/>
          </a:prstGeom>
        </p:spPr>
      </p:pic>
      <p:pic>
        <p:nvPicPr>
          <p:cNvPr id="18" name="Graphic 17">
            <a:extLst>
              <a:ext uri="{FF2B5EF4-FFF2-40B4-BE49-F238E27FC236}">
                <a16:creationId xmlns:a16="http://schemas.microsoft.com/office/drawing/2014/main" id="{743BB070-48FB-7E62-98BF-4F55666718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12549" y="-92128"/>
            <a:ext cx="887227" cy="887227"/>
          </a:xfrm>
          <a:prstGeom prst="rect">
            <a:avLst/>
          </a:prstGeom>
        </p:spPr>
      </p:pic>
      <p:pic>
        <p:nvPicPr>
          <p:cNvPr id="20" name="Graphic 19">
            <a:extLst>
              <a:ext uri="{FF2B5EF4-FFF2-40B4-BE49-F238E27FC236}">
                <a16:creationId xmlns:a16="http://schemas.microsoft.com/office/drawing/2014/main" id="{ECC4E7AE-B9E4-DB06-5145-252C147B1C9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16950" y="865207"/>
            <a:ext cx="2222292" cy="2222292"/>
          </a:xfrm>
          <a:prstGeom prst="rect">
            <a:avLst/>
          </a:prstGeom>
        </p:spPr>
      </p:pic>
      <p:pic>
        <p:nvPicPr>
          <p:cNvPr id="22" name="Graphic 21">
            <a:extLst>
              <a:ext uri="{FF2B5EF4-FFF2-40B4-BE49-F238E27FC236}">
                <a16:creationId xmlns:a16="http://schemas.microsoft.com/office/drawing/2014/main" id="{49E9034F-66C5-9448-7311-0F5C39FB42A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67977" y="6260636"/>
            <a:ext cx="1681506" cy="1681506"/>
          </a:xfrm>
          <a:prstGeom prst="rect">
            <a:avLst/>
          </a:prstGeom>
        </p:spPr>
      </p:pic>
      <p:sp>
        <p:nvSpPr>
          <p:cNvPr id="5" name="Tekstvak 4">
            <a:extLst>
              <a:ext uri="{FF2B5EF4-FFF2-40B4-BE49-F238E27FC236}">
                <a16:creationId xmlns:a16="http://schemas.microsoft.com/office/drawing/2014/main" id="{5BCAF43E-B038-9CE5-6944-7A3B501596AF}"/>
              </a:ext>
            </a:extLst>
          </p:cNvPr>
          <p:cNvSpPr txBox="1"/>
          <p:nvPr/>
        </p:nvSpPr>
        <p:spPr>
          <a:xfrm>
            <a:off x="880943" y="1293422"/>
            <a:ext cx="8041928" cy="430887"/>
          </a:xfrm>
          <a:prstGeom prst="rect">
            <a:avLst/>
          </a:prstGeom>
          <a:noFill/>
        </p:spPr>
        <p:txBody>
          <a:bodyPr wrap="square" lIns="0" tIns="0" rIns="0" bIns="0" rtlCol="0" anchor="t">
            <a:spAutoFit/>
          </a:bodyPr>
          <a:lstStyle/>
          <a:p>
            <a:r>
              <a:rPr lang="en-US" sz="2800" b="1" dirty="0">
                <a:solidFill>
                  <a:srgbClr val="575651"/>
                </a:solidFill>
                <a:latin typeface="Bligh"/>
                <a:cs typeface="Bligh" panose="020B0604020203020204" pitchFamily="34" charset="0"/>
              </a:rPr>
              <a:t>Interview met </a:t>
            </a:r>
            <a:r>
              <a:rPr lang="en-US" sz="2800" b="1" dirty="0" err="1">
                <a:solidFill>
                  <a:srgbClr val="575651"/>
                </a:solidFill>
                <a:latin typeface="Bligh"/>
                <a:cs typeface="Bligh" panose="020B0604020203020204" pitchFamily="34" charset="0"/>
              </a:rPr>
              <a:t>stuurgroepleden</a:t>
            </a:r>
            <a:r>
              <a:rPr lang="en-US" sz="2800" b="1" dirty="0">
                <a:solidFill>
                  <a:srgbClr val="575651"/>
                </a:solidFill>
                <a:latin typeface="Bligh"/>
                <a:cs typeface="Bligh" panose="020B0604020203020204" pitchFamily="34" charset="0"/>
              </a:rPr>
              <a:t> (3)</a:t>
            </a:r>
            <a:endParaRPr lang="en-US" sz="2800" b="1" dirty="0">
              <a:solidFill>
                <a:srgbClr val="575651"/>
              </a:solidFill>
              <a:latin typeface="Bligh" panose="020B0604020203020204" pitchFamily="34" charset="0"/>
              <a:cs typeface="Bligh" panose="020B0604020203020204" pitchFamily="34" charset="0"/>
            </a:endParaRPr>
          </a:p>
        </p:txBody>
      </p:sp>
      <p:sp>
        <p:nvSpPr>
          <p:cNvPr id="2" name="TextBox 1">
            <a:extLst>
              <a:ext uri="{FF2B5EF4-FFF2-40B4-BE49-F238E27FC236}">
                <a16:creationId xmlns:a16="http://schemas.microsoft.com/office/drawing/2014/main" id="{5E9193E2-3287-B612-1D50-D27C1A5FDD5F}"/>
              </a:ext>
            </a:extLst>
          </p:cNvPr>
          <p:cNvSpPr txBox="1"/>
          <p:nvPr/>
        </p:nvSpPr>
        <p:spPr>
          <a:xfrm>
            <a:off x="675544" y="3294345"/>
            <a:ext cx="11307922"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600" i="1" dirty="0">
                <a:solidFill>
                  <a:srgbClr val="575651"/>
                </a:solidFill>
                <a:ea typeface="+mn-lt"/>
                <a:cs typeface="+mn-lt"/>
              </a:rPr>
              <a:t>"</a:t>
            </a:r>
            <a:r>
              <a:rPr lang="nl-NL" sz="3600" i="1" dirty="0">
                <a:solidFill>
                  <a:srgbClr val="575651"/>
                </a:solidFill>
                <a:latin typeface="Aptos"/>
                <a:ea typeface="+mn-lt"/>
                <a:cs typeface="+mn-lt"/>
              </a:rPr>
              <a:t>SO en SBO scholen zitten vol of raken vol. Wat betekent dit voor onze gezamenlijke verantwoordelijkheid? Hoe voorkomen we dat kinderen tussen wal en schip vallen door gebrek aan plek of passende structuur</a:t>
            </a:r>
            <a:r>
              <a:rPr lang="nl-NL" sz="3600" i="1" dirty="0">
                <a:solidFill>
                  <a:srgbClr val="575651"/>
                </a:solidFill>
                <a:latin typeface="Calibri"/>
                <a:ea typeface="+mn-lt"/>
                <a:cs typeface="+mn-lt"/>
              </a:rPr>
              <a:t>?"</a:t>
            </a:r>
            <a:endParaRPr lang="nl-NL" sz="3600" i="1" dirty="0">
              <a:solidFill>
                <a:srgbClr val="575651"/>
              </a:solidFill>
              <a:latin typeface="Bligh"/>
              <a:ea typeface="Calibri"/>
              <a:cs typeface="Calibri"/>
            </a:endParaRPr>
          </a:p>
          <a:p>
            <a:pPr marL="342900" indent="-342900">
              <a:buAutoNum type="arabicPeriod"/>
            </a:pPr>
            <a:endParaRPr lang="nl-NL" sz="3600" i="1">
              <a:latin typeface="Bligh"/>
              <a:ea typeface="Calibri"/>
              <a:cs typeface="Calibri"/>
            </a:endParaRPr>
          </a:p>
          <a:p>
            <a:pPr marL="342900" indent="-342900">
              <a:buFont typeface="Arial"/>
              <a:buChar char="•"/>
            </a:pPr>
            <a:endParaRPr lang="nl-NL" sz="3600" b="1" i="1">
              <a:ea typeface="Calibri"/>
              <a:cs typeface="Calibri"/>
            </a:endParaRPr>
          </a:p>
          <a:p>
            <a:pPr marL="342900" indent="-342900">
              <a:buAutoNum type="arabicPeriod"/>
            </a:pPr>
            <a:endParaRPr lang="nl-NL" sz="3600" b="1" i="1">
              <a:ea typeface="Calibri"/>
              <a:cs typeface="Calibri"/>
            </a:endParaRPr>
          </a:p>
          <a:p>
            <a:pPr marL="342900" indent="-342900">
              <a:buAutoNum type="arabicPeriod"/>
            </a:pPr>
            <a:endParaRPr lang="nl-NL" sz="3600" b="1" i="1">
              <a:ea typeface="Calibri"/>
              <a:cs typeface="Calibri"/>
            </a:endParaRPr>
          </a:p>
          <a:p>
            <a:pPr marL="342900" indent="-342900">
              <a:buAutoNum type="arabicPeriod"/>
            </a:pPr>
            <a:endParaRPr lang="nl-NL" sz="3600" i="1">
              <a:ea typeface="Calibri"/>
              <a:cs typeface="Calibri"/>
            </a:endParaRPr>
          </a:p>
        </p:txBody>
      </p:sp>
    </p:spTree>
    <p:extLst>
      <p:ext uri="{BB962C8B-B14F-4D97-AF65-F5344CB8AC3E}">
        <p14:creationId xmlns:p14="http://schemas.microsoft.com/office/powerpoint/2010/main" val="2898983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30BCC-EA61-5AE9-BE86-E44CAA730720}"/>
            </a:ext>
          </a:extLst>
        </p:cNvPr>
        <p:cNvGrpSpPr/>
        <p:nvPr/>
      </p:nvGrpSpPr>
      <p:grpSpPr>
        <a:xfrm>
          <a:off x="0" y="0"/>
          <a:ext cx="0" cy="0"/>
          <a:chOff x="0" y="0"/>
          <a:chExt cx="0" cy="0"/>
        </a:xfrm>
      </p:grpSpPr>
      <p:grpSp>
        <p:nvGrpSpPr>
          <p:cNvPr id="15" name="Groep 14">
            <a:extLst>
              <a:ext uri="{FF2B5EF4-FFF2-40B4-BE49-F238E27FC236}">
                <a16:creationId xmlns:a16="http://schemas.microsoft.com/office/drawing/2014/main" id="{8150A99B-2EFD-8061-91B3-145D642B2D82}"/>
              </a:ext>
            </a:extLst>
          </p:cNvPr>
          <p:cNvGrpSpPr/>
          <p:nvPr/>
        </p:nvGrpSpPr>
        <p:grpSpPr>
          <a:xfrm>
            <a:off x="70338" y="0"/>
            <a:ext cx="12192000" cy="6858000"/>
            <a:chOff x="0" y="0"/>
            <a:chExt cx="12192000" cy="6858000"/>
          </a:xfrm>
        </p:grpSpPr>
        <p:pic>
          <p:nvPicPr>
            <p:cNvPr id="10" name="Afbeelding 9">
              <a:extLst>
                <a:ext uri="{FF2B5EF4-FFF2-40B4-BE49-F238E27FC236}">
                  <a16:creationId xmlns:a16="http://schemas.microsoft.com/office/drawing/2014/main" id="{5CFF4C56-EC62-42B7-F586-ACC4EFEFC37E}"/>
                </a:ext>
              </a:extLst>
            </p:cNvPr>
            <p:cNvPicPr>
              <a:picLocks noChangeAspect="1"/>
            </p:cNvPicPr>
            <p:nvPr/>
          </p:nvPicPr>
          <p:blipFill>
            <a:blip r:embed="rId3"/>
            <a:stretch>
              <a:fillRect/>
            </a:stretch>
          </p:blipFill>
          <p:spPr>
            <a:xfrm>
              <a:off x="0" y="0"/>
              <a:ext cx="12192000" cy="6858000"/>
            </a:xfrm>
            <a:prstGeom prst="rect">
              <a:avLst/>
            </a:prstGeom>
          </p:spPr>
        </p:pic>
        <p:pic>
          <p:nvPicPr>
            <p:cNvPr id="14" name="Afbeelding 13">
              <a:extLst>
                <a:ext uri="{FF2B5EF4-FFF2-40B4-BE49-F238E27FC236}">
                  <a16:creationId xmlns:a16="http://schemas.microsoft.com/office/drawing/2014/main" id="{500B3A23-12C3-9A70-90D2-4272374432E9}"/>
                </a:ext>
              </a:extLst>
            </p:cNvPr>
            <p:cNvPicPr>
              <a:picLocks noChangeAspect="1"/>
            </p:cNvPicPr>
            <p:nvPr/>
          </p:nvPicPr>
          <p:blipFill>
            <a:blip r:embed="rId4"/>
            <a:stretch>
              <a:fillRect/>
            </a:stretch>
          </p:blipFill>
          <p:spPr>
            <a:xfrm>
              <a:off x="242727" y="243389"/>
              <a:ext cx="2764826" cy="434752"/>
            </a:xfrm>
            <a:prstGeom prst="rect">
              <a:avLst/>
            </a:prstGeom>
          </p:spPr>
        </p:pic>
      </p:grpSp>
      <p:pic>
        <p:nvPicPr>
          <p:cNvPr id="16" name="Graphic 15">
            <a:extLst>
              <a:ext uri="{FF2B5EF4-FFF2-40B4-BE49-F238E27FC236}">
                <a16:creationId xmlns:a16="http://schemas.microsoft.com/office/drawing/2014/main" id="{E7A3501C-0890-928F-06F2-16CB492AB0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619330">
            <a:off x="643839" y="1948445"/>
            <a:ext cx="481637" cy="599934"/>
          </a:xfrm>
          <a:prstGeom prst="rect">
            <a:avLst/>
          </a:prstGeom>
        </p:spPr>
      </p:pic>
      <p:pic>
        <p:nvPicPr>
          <p:cNvPr id="18" name="Graphic 17">
            <a:extLst>
              <a:ext uri="{FF2B5EF4-FFF2-40B4-BE49-F238E27FC236}">
                <a16:creationId xmlns:a16="http://schemas.microsoft.com/office/drawing/2014/main" id="{0CA29AA7-B6B5-7890-4BDC-8BEE5C6BCB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12549" y="-92128"/>
            <a:ext cx="887227" cy="887227"/>
          </a:xfrm>
          <a:prstGeom prst="rect">
            <a:avLst/>
          </a:prstGeom>
        </p:spPr>
      </p:pic>
      <p:pic>
        <p:nvPicPr>
          <p:cNvPr id="20" name="Graphic 19">
            <a:extLst>
              <a:ext uri="{FF2B5EF4-FFF2-40B4-BE49-F238E27FC236}">
                <a16:creationId xmlns:a16="http://schemas.microsoft.com/office/drawing/2014/main" id="{F8857B7B-5ACA-F389-674D-A7419CD5B6E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16950" y="865207"/>
            <a:ext cx="2222292" cy="2222292"/>
          </a:xfrm>
          <a:prstGeom prst="rect">
            <a:avLst/>
          </a:prstGeom>
        </p:spPr>
      </p:pic>
      <p:pic>
        <p:nvPicPr>
          <p:cNvPr id="22" name="Graphic 21">
            <a:extLst>
              <a:ext uri="{FF2B5EF4-FFF2-40B4-BE49-F238E27FC236}">
                <a16:creationId xmlns:a16="http://schemas.microsoft.com/office/drawing/2014/main" id="{C85C703B-BD52-FA7D-5EA9-895C99DED8F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67977" y="6260636"/>
            <a:ext cx="1681506" cy="1681506"/>
          </a:xfrm>
          <a:prstGeom prst="rect">
            <a:avLst/>
          </a:prstGeom>
        </p:spPr>
      </p:pic>
      <p:sp>
        <p:nvSpPr>
          <p:cNvPr id="5" name="Tekstvak 4">
            <a:extLst>
              <a:ext uri="{FF2B5EF4-FFF2-40B4-BE49-F238E27FC236}">
                <a16:creationId xmlns:a16="http://schemas.microsoft.com/office/drawing/2014/main" id="{532B0AC7-C7CB-CC2F-2426-B0B167526E78}"/>
              </a:ext>
            </a:extLst>
          </p:cNvPr>
          <p:cNvSpPr txBox="1"/>
          <p:nvPr/>
        </p:nvSpPr>
        <p:spPr>
          <a:xfrm>
            <a:off x="880943" y="1293422"/>
            <a:ext cx="8041928" cy="430887"/>
          </a:xfrm>
          <a:prstGeom prst="rect">
            <a:avLst/>
          </a:prstGeom>
          <a:noFill/>
        </p:spPr>
        <p:txBody>
          <a:bodyPr wrap="square" lIns="0" tIns="0" rIns="0" bIns="0" rtlCol="0" anchor="t">
            <a:spAutoFit/>
          </a:bodyPr>
          <a:lstStyle/>
          <a:p>
            <a:r>
              <a:rPr lang="en-US" sz="2800" b="1" dirty="0">
                <a:solidFill>
                  <a:srgbClr val="575651"/>
                </a:solidFill>
                <a:latin typeface="Bligh"/>
                <a:cs typeface="Bligh" panose="020B0604020203020204" pitchFamily="34" charset="0"/>
              </a:rPr>
              <a:t>Interview met </a:t>
            </a:r>
            <a:r>
              <a:rPr lang="en-US" sz="2800" b="1" dirty="0" err="1">
                <a:solidFill>
                  <a:srgbClr val="575651"/>
                </a:solidFill>
                <a:latin typeface="Bligh"/>
                <a:cs typeface="Bligh" panose="020B0604020203020204" pitchFamily="34" charset="0"/>
              </a:rPr>
              <a:t>stuurgroepleden</a:t>
            </a:r>
            <a:r>
              <a:rPr lang="en-US" sz="2800" b="1" dirty="0">
                <a:solidFill>
                  <a:srgbClr val="575651"/>
                </a:solidFill>
                <a:latin typeface="Bligh"/>
                <a:cs typeface="Bligh" panose="020B0604020203020204" pitchFamily="34" charset="0"/>
              </a:rPr>
              <a:t> (4)</a:t>
            </a:r>
            <a:endParaRPr lang="en-US" sz="2800" b="1" dirty="0">
              <a:solidFill>
                <a:srgbClr val="575651"/>
              </a:solidFill>
              <a:latin typeface="Bligh" panose="020B0604020203020204" pitchFamily="34" charset="0"/>
              <a:cs typeface="Bligh" panose="020B0604020203020204" pitchFamily="34" charset="0"/>
            </a:endParaRPr>
          </a:p>
        </p:txBody>
      </p:sp>
      <p:sp>
        <p:nvSpPr>
          <p:cNvPr id="2" name="TextBox 1">
            <a:extLst>
              <a:ext uri="{FF2B5EF4-FFF2-40B4-BE49-F238E27FC236}">
                <a16:creationId xmlns:a16="http://schemas.microsoft.com/office/drawing/2014/main" id="{E863D21D-C07E-C1D7-9E6D-0D3847075F85}"/>
              </a:ext>
            </a:extLst>
          </p:cNvPr>
          <p:cNvSpPr txBox="1"/>
          <p:nvPr/>
        </p:nvSpPr>
        <p:spPr>
          <a:xfrm>
            <a:off x="675544" y="3294345"/>
            <a:ext cx="1130792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600" i="1" dirty="0">
                <a:solidFill>
                  <a:srgbClr val="575651"/>
                </a:solidFill>
                <a:ea typeface="+mn-lt"/>
                <a:cs typeface="+mn-lt"/>
              </a:rPr>
              <a:t>"In de regio omarmen we nu twee projecten; Zorg in Onderwijstijd (</a:t>
            </a:r>
            <a:r>
              <a:rPr lang="nl-NL" sz="3600" i="1" dirty="0" err="1">
                <a:solidFill>
                  <a:srgbClr val="575651"/>
                </a:solidFill>
                <a:ea typeface="+mn-lt"/>
                <a:cs typeface="+mn-lt"/>
              </a:rPr>
              <a:t>ZiO</a:t>
            </a:r>
            <a:r>
              <a:rPr lang="nl-NL" sz="3600" i="1" dirty="0">
                <a:solidFill>
                  <a:srgbClr val="575651"/>
                </a:solidFill>
                <a:ea typeface="+mn-lt"/>
                <a:cs typeface="+mn-lt"/>
              </a:rPr>
              <a:t>) en de OZA experimenteerregeling. Organiseren we nu dubbelop, of vullen ze elkaar aan?"</a:t>
            </a:r>
            <a:endParaRPr lang="nl-NL" sz="3600" i="1" dirty="0">
              <a:solidFill>
                <a:srgbClr val="575651"/>
              </a:solidFill>
              <a:latin typeface="Bligh"/>
              <a:ea typeface="Calibri"/>
              <a:cs typeface="Calibri"/>
            </a:endParaRPr>
          </a:p>
          <a:p>
            <a:pPr algn="ctr"/>
            <a:endParaRPr lang="nl-NL" sz="3600" i="1" dirty="0">
              <a:solidFill>
                <a:srgbClr val="575651"/>
              </a:solidFill>
              <a:latin typeface="Calibri"/>
              <a:ea typeface="Calibri"/>
              <a:cs typeface="Calibri"/>
            </a:endParaRPr>
          </a:p>
          <a:p>
            <a:pPr marL="342900" indent="-342900">
              <a:buFont typeface="Arial"/>
              <a:buChar char="•"/>
            </a:pPr>
            <a:endParaRPr lang="nl-NL" sz="3600" b="1" i="1">
              <a:ea typeface="Calibri"/>
              <a:cs typeface="Calibri"/>
            </a:endParaRPr>
          </a:p>
          <a:p>
            <a:pPr marL="342900" indent="-342900">
              <a:buAutoNum type="arabicPeriod"/>
            </a:pPr>
            <a:endParaRPr lang="nl-NL" sz="3600" b="1" i="1">
              <a:ea typeface="Calibri"/>
              <a:cs typeface="Calibri"/>
            </a:endParaRPr>
          </a:p>
          <a:p>
            <a:pPr marL="342900" indent="-342900">
              <a:buAutoNum type="arabicPeriod"/>
            </a:pPr>
            <a:endParaRPr lang="nl-NL" sz="3600" b="1" i="1">
              <a:ea typeface="Calibri"/>
              <a:cs typeface="Calibri"/>
            </a:endParaRPr>
          </a:p>
          <a:p>
            <a:pPr marL="342900" indent="-342900">
              <a:buAutoNum type="arabicPeriod"/>
            </a:pPr>
            <a:endParaRPr lang="nl-NL" sz="3600" i="1">
              <a:ea typeface="Calibri"/>
              <a:cs typeface="Calibri"/>
            </a:endParaRPr>
          </a:p>
        </p:txBody>
      </p:sp>
    </p:spTree>
    <p:extLst>
      <p:ext uri="{BB962C8B-B14F-4D97-AF65-F5344CB8AC3E}">
        <p14:creationId xmlns:p14="http://schemas.microsoft.com/office/powerpoint/2010/main" val="4089041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71D6A-F5E6-0F9B-106A-FB48F31DB2E2}"/>
            </a:ext>
          </a:extLst>
        </p:cNvPr>
        <p:cNvGrpSpPr/>
        <p:nvPr/>
      </p:nvGrpSpPr>
      <p:grpSpPr>
        <a:xfrm>
          <a:off x="0" y="0"/>
          <a:ext cx="0" cy="0"/>
          <a:chOff x="0" y="0"/>
          <a:chExt cx="0" cy="0"/>
        </a:xfrm>
      </p:grpSpPr>
      <p:grpSp>
        <p:nvGrpSpPr>
          <p:cNvPr id="15" name="Groep 14">
            <a:extLst>
              <a:ext uri="{FF2B5EF4-FFF2-40B4-BE49-F238E27FC236}">
                <a16:creationId xmlns:a16="http://schemas.microsoft.com/office/drawing/2014/main" id="{246A69B7-F525-2FF2-C521-79707410BBC9}"/>
              </a:ext>
            </a:extLst>
          </p:cNvPr>
          <p:cNvGrpSpPr/>
          <p:nvPr/>
        </p:nvGrpSpPr>
        <p:grpSpPr>
          <a:xfrm>
            <a:off x="70338" y="0"/>
            <a:ext cx="12192000" cy="6858000"/>
            <a:chOff x="0" y="0"/>
            <a:chExt cx="12192000" cy="6858000"/>
          </a:xfrm>
        </p:grpSpPr>
        <p:pic>
          <p:nvPicPr>
            <p:cNvPr id="10" name="Afbeelding 9">
              <a:extLst>
                <a:ext uri="{FF2B5EF4-FFF2-40B4-BE49-F238E27FC236}">
                  <a16:creationId xmlns:a16="http://schemas.microsoft.com/office/drawing/2014/main" id="{76A13233-1CB1-22EA-0BDE-36C7E81F6C96}"/>
                </a:ext>
              </a:extLst>
            </p:cNvPr>
            <p:cNvPicPr>
              <a:picLocks noChangeAspect="1"/>
            </p:cNvPicPr>
            <p:nvPr/>
          </p:nvPicPr>
          <p:blipFill>
            <a:blip r:embed="rId3"/>
            <a:stretch>
              <a:fillRect/>
            </a:stretch>
          </p:blipFill>
          <p:spPr>
            <a:xfrm>
              <a:off x="0" y="0"/>
              <a:ext cx="12192000" cy="6858000"/>
            </a:xfrm>
            <a:prstGeom prst="rect">
              <a:avLst/>
            </a:prstGeom>
          </p:spPr>
        </p:pic>
        <p:pic>
          <p:nvPicPr>
            <p:cNvPr id="14" name="Afbeelding 13">
              <a:extLst>
                <a:ext uri="{FF2B5EF4-FFF2-40B4-BE49-F238E27FC236}">
                  <a16:creationId xmlns:a16="http://schemas.microsoft.com/office/drawing/2014/main" id="{DA764E56-C507-3B3D-C1B8-B2AE7EE15E42}"/>
                </a:ext>
              </a:extLst>
            </p:cNvPr>
            <p:cNvPicPr>
              <a:picLocks noChangeAspect="1"/>
            </p:cNvPicPr>
            <p:nvPr/>
          </p:nvPicPr>
          <p:blipFill>
            <a:blip r:embed="rId4"/>
            <a:stretch>
              <a:fillRect/>
            </a:stretch>
          </p:blipFill>
          <p:spPr>
            <a:xfrm>
              <a:off x="242727" y="243389"/>
              <a:ext cx="2764826" cy="434752"/>
            </a:xfrm>
            <a:prstGeom prst="rect">
              <a:avLst/>
            </a:prstGeom>
          </p:spPr>
        </p:pic>
      </p:grpSp>
      <p:pic>
        <p:nvPicPr>
          <p:cNvPr id="16" name="Graphic 15">
            <a:extLst>
              <a:ext uri="{FF2B5EF4-FFF2-40B4-BE49-F238E27FC236}">
                <a16:creationId xmlns:a16="http://schemas.microsoft.com/office/drawing/2014/main" id="{5949AAC8-D510-ACAE-43EA-8B5A77B602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619330">
            <a:off x="643839" y="1948445"/>
            <a:ext cx="481637" cy="599934"/>
          </a:xfrm>
          <a:prstGeom prst="rect">
            <a:avLst/>
          </a:prstGeom>
        </p:spPr>
      </p:pic>
      <p:pic>
        <p:nvPicPr>
          <p:cNvPr id="18" name="Graphic 17">
            <a:extLst>
              <a:ext uri="{FF2B5EF4-FFF2-40B4-BE49-F238E27FC236}">
                <a16:creationId xmlns:a16="http://schemas.microsoft.com/office/drawing/2014/main" id="{847AC72B-1478-5E23-0361-9155684355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12549" y="-92128"/>
            <a:ext cx="887227" cy="887227"/>
          </a:xfrm>
          <a:prstGeom prst="rect">
            <a:avLst/>
          </a:prstGeom>
        </p:spPr>
      </p:pic>
      <p:pic>
        <p:nvPicPr>
          <p:cNvPr id="20" name="Graphic 19">
            <a:extLst>
              <a:ext uri="{FF2B5EF4-FFF2-40B4-BE49-F238E27FC236}">
                <a16:creationId xmlns:a16="http://schemas.microsoft.com/office/drawing/2014/main" id="{525DBC35-969D-C27A-CBD8-D90C0D8FF4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16950" y="865207"/>
            <a:ext cx="2222292" cy="2222292"/>
          </a:xfrm>
          <a:prstGeom prst="rect">
            <a:avLst/>
          </a:prstGeom>
        </p:spPr>
      </p:pic>
      <p:pic>
        <p:nvPicPr>
          <p:cNvPr id="22" name="Graphic 21">
            <a:extLst>
              <a:ext uri="{FF2B5EF4-FFF2-40B4-BE49-F238E27FC236}">
                <a16:creationId xmlns:a16="http://schemas.microsoft.com/office/drawing/2014/main" id="{592A589E-C480-C6C2-C3D1-F6D1643C89E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67977" y="6260636"/>
            <a:ext cx="1681506" cy="1681506"/>
          </a:xfrm>
          <a:prstGeom prst="rect">
            <a:avLst/>
          </a:prstGeom>
        </p:spPr>
      </p:pic>
      <p:sp>
        <p:nvSpPr>
          <p:cNvPr id="5" name="Tekstvak 4">
            <a:extLst>
              <a:ext uri="{FF2B5EF4-FFF2-40B4-BE49-F238E27FC236}">
                <a16:creationId xmlns:a16="http://schemas.microsoft.com/office/drawing/2014/main" id="{E223B7A8-AD19-5359-A937-B71E73351515}"/>
              </a:ext>
            </a:extLst>
          </p:cNvPr>
          <p:cNvSpPr txBox="1"/>
          <p:nvPr/>
        </p:nvSpPr>
        <p:spPr>
          <a:xfrm>
            <a:off x="880943" y="1293422"/>
            <a:ext cx="8041928" cy="430887"/>
          </a:xfrm>
          <a:prstGeom prst="rect">
            <a:avLst/>
          </a:prstGeom>
          <a:noFill/>
        </p:spPr>
        <p:txBody>
          <a:bodyPr wrap="square" lIns="0" tIns="0" rIns="0" bIns="0" rtlCol="0" anchor="t">
            <a:spAutoFit/>
          </a:bodyPr>
          <a:lstStyle/>
          <a:p>
            <a:r>
              <a:rPr lang="en-US" sz="2800" b="1" dirty="0">
                <a:solidFill>
                  <a:srgbClr val="575651"/>
                </a:solidFill>
                <a:latin typeface="Bligh"/>
                <a:cs typeface="Bligh" panose="020B0604020203020204" pitchFamily="34" charset="0"/>
              </a:rPr>
              <a:t>Interview met </a:t>
            </a:r>
            <a:r>
              <a:rPr lang="en-US" sz="2800" b="1" dirty="0" err="1">
                <a:solidFill>
                  <a:srgbClr val="575651"/>
                </a:solidFill>
                <a:latin typeface="Bligh"/>
                <a:cs typeface="Bligh" panose="020B0604020203020204" pitchFamily="34" charset="0"/>
              </a:rPr>
              <a:t>stuurgroepleden</a:t>
            </a:r>
            <a:r>
              <a:rPr lang="en-US" sz="2800" b="1" dirty="0">
                <a:solidFill>
                  <a:srgbClr val="575651"/>
                </a:solidFill>
                <a:latin typeface="Bligh"/>
                <a:cs typeface="Bligh" panose="020B0604020203020204" pitchFamily="34" charset="0"/>
              </a:rPr>
              <a:t> (5)</a:t>
            </a:r>
            <a:endParaRPr lang="en-US" sz="2800" b="1" dirty="0">
              <a:solidFill>
                <a:srgbClr val="575651"/>
              </a:solidFill>
              <a:latin typeface="Bligh" panose="020B0604020203020204" pitchFamily="34" charset="0"/>
              <a:cs typeface="Bligh" panose="020B0604020203020204" pitchFamily="34" charset="0"/>
            </a:endParaRPr>
          </a:p>
        </p:txBody>
      </p:sp>
      <p:sp>
        <p:nvSpPr>
          <p:cNvPr id="2" name="TextBox 1">
            <a:extLst>
              <a:ext uri="{FF2B5EF4-FFF2-40B4-BE49-F238E27FC236}">
                <a16:creationId xmlns:a16="http://schemas.microsoft.com/office/drawing/2014/main" id="{36359ACF-9B62-29F2-9D00-C381ED18DC33}"/>
              </a:ext>
            </a:extLst>
          </p:cNvPr>
          <p:cNvSpPr txBox="1"/>
          <p:nvPr/>
        </p:nvSpPr>
        <p:spPr>
          <a:xfrm>
            <a:off x="675544" y="3294345"/>
            <a:ext cx="11307922"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600" i="1" dirty="0">
                <a:solidFill>
                  <a:srgbClr val="575651"/>
                </a:solidFill>
                <a:ea typeface="+mn-lt"/>
                <a:cs typeface="+mn-lt"/>
              </a:rPr>
              <a:t>"Wat betekent de OZA-experimenteerregeling volgens u in het licht van de route naar inclusief onderwijs?"</a:t>
            </a:r>
            <a:endParaRPr lang="nl-NL" sz="3600" i="1" dirty="0">
              <a:solidFill>
                <a:srgbClr val="575651"/>
              </a:solidFill>
              <a:latin typeface="Bligh"/>
              <a:ea typeface="Calibri"/>
              <a:cs typeface="Calibri"/>
            </a:endParaRPr>
          </a:p>
          <a:p>
            <a:pPr marL="342900" indent="-342900">
              <a:buAutoNum type="arabicPeriod"/>
            </a:pPr>
            <a:endParaRPr lang="nl-NL" sz="3600" i="1">
              <a:latin typeface="Bligh"/>
              <a:ea typeface="Calibri"/>
              <a:cs typeface="Calibri"/>
            </a:endParaRPr>
          </a:p>
          <a:p>
            <a:pPr marL="342900" indent="-342900">
              <a:buFont typeface="Arial"/>
              <a:buChar char="•"/>
            </a:pPr>
            <a:endParaRPr lang="nl-NL" sz="3600" b="1" i="1">
              <a:ea typeface="Calibri"/>
              <a:cs typeface="Calibri"/>
            </a:endParaRPr>
          </a:p>
          <a:p>
            <a:pPr marL="342900" indent="-342900">
              <a:buAutoNum type="arabicPeriod"/>
            </a:pPr>
            <a:endParaRPr lang="nl-NL" sz="3600" b="1" i="1">
              <a:ea typeface="Calibri"/>
              <a:cs typeface="Calibri"/>
            </a:endParaRPr>
          </a:p>
          <a:p>
            <a:pPr marL="342900" indent="-342900">
              <a:buAutoNum type="arabicPeriod"/>
            </a:pPr>
            <a:endParaRPr lang="nl-NL" sz="3600" b="1" i="1">
              <a:ea typeface="Calibri"/>
              <a:cs typeface="Calibri"/>
            </a:endParaRPr>
          </a:p>
          <a:p>
            <a:pPr marL="342900" indent="-342900">
              <a:buAutoNum type="arabicPeriod"/>
            </a:pPr>
            <a:endParaRPr lang="nl-NL" sz="3600" i="1">
              <a:ea typeface="Calibri"/>
              <a:cs typeface="Calibri"/>
            </a:endParaRPr>
          </a:p>
        </p:txBody>
      </p:sp>
    </p:spTree>
    <p:extLst>
      <p:ext uri="{BB962C8B-B14F-4D97-AF65-F5344CB8AC3E}">
        <p14:creationId xmlns:p14="http://schemas.microsoft.com/office/powerpoint/2010/main" val="145390623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 Presentatie powerpoint.pptx" id="{24BB4403-C6A0-4573-B2C7-2159D6495D66}" vid="{3523D716-6454-43EC-90F7-0F01818C49E2}"/>
    </a:ext>
  </a:extLst>
</a:theme>
</file>

<file path=ppt/theme/theme6.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08D35280472D942A256767231503264" ma:contentTypeVersion="7" ma:contentTypeDescription="Een nieuw document maken." ma:contentTypeScope="" ma:versionID="bcd1b78927d46d86e1f4b45c1b24ccdf">
  <xsd:schema xmlns:xsd="http://www.w3.org/2001/XMLSchema" xmlns:xs="http://www.w3.org/2001/XMLSchema" xmlns:p="http://schemas.microsoft.com/office/2006/metadata/properties" xmlns:ns2="237f57f5-a3e0-4f6d-9825-fa95997df225" targetNamespace="http://schemas.microsoft.com/office/2006/metadata/properties" ma:root="true" ma:fieldsID="f366a70a7eb842b2c1e52d9f4f3b3213" ns2:_="">
    <xsd:import namespace="237f57f5-a3e0-4f6d-9825-fa95997df22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7f57f5-a3e0-4f6d-9825-fa95997df2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271CFF-6259-4D76-A754-11C62C117C5E}">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237f57f5-a3e0-4f6d-9825-fa95997df225"/>
    <ds:schemaRef ds:uri="http://www.w3.org/XML/1998/namespace"/>
  </ds:schemaRefs>
</ds:datastoreItem>
</file>

<file path=customXml/itemProps2.xml><?xml version="1.0" encoding="utf-8"?>
<ds:datastoreItem xmlns:ds="http://schemas.openxmlformats.org/officeDocument/2006/customXml" ds:itemID="{D1F06CC3-12B8-4417-9BE8-2A0B50C0D1D1}">
  <ds:schemaRefs>
    <ds:schemaRef ds:uri="237f57f5-a3e0-4f6d-9825-fa95997df22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D698C63-9508-4393-9DB6-3A90BC18F1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TotalTime>
  <Words>2178</Words>
  <Application>Microsoft Office PowerPoint</Application>
  <PresentationFormat>Breedbeeld</PresentationFormat>
  <Paragraphs>411</Paragraphs>
  <Slides>41</Slides>
  <Notes>41</Notes>
  <HiddenSlides>0</HiddenSlides>
  <MMClips>1</MMClips>
  <ScaleCrop>false</ScaleCrop>
  <HeadingPairs>
    <vt:vector size="4" baseType="variant">
      <vt:variant>
        <vt:lpstr>Thema</vt:lpstr>
      </vt:variant>
      <vt:variant>
        <vt:i4>5</vt:i4>
      </vt:variant>
      <vt:variant>
        <vt:lpstr>Diatitels</vt:lpstr>
      </vt:variant>
      <vt:variant>
        <vt:i4>41</vt:i4>
      </vt:variant>
    </vt:vector>
  </HeadingPairs>
  <TitlesOfParts>
    <vt:vector size="46" baseType="lpstr">
      <vt:lpstr>Kantoorthema</vt:lpstr>
      <vt:lpstr>Facet</vt:lpstr>
      <vt:lpstr>Facet</vt:lpstr>
      <vt:lpstr>Kantoorthema</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vt:lpstr>
      <vt:lpstr>Zorglocatie Stichting LinQ </vt:lpstr>
      <vt:lpstr>Locatie de Duifweg in Deurne  (boerderijlocatie)</vt:lpstr>
      <vt:lpstr>Locatie de Duifweg in Deurne  (boerderijlocatie)</vt:lpstr>
      <vt:lpstr>Locatie LindeLinQ   </vt:lpstr>
      <vt:lpstr>Locatie Dukaat  (onderwijslocatie)</vt:lpstr>
      <vt:lpstr>Locatie Dukaat  (onderwijslocatie)</vt:lpstr>
      <vt:lpstr>Samenwerking  SSOE – Stichting LinQ (OZA)</vt:lpstr>
      <vt:lpstr>De kracht van samenwerken bij OZA</vt:lpstr>
      <vt:lpstr>OZA maatwerk trajecten </vt:lpstr>
      <vt:lpstr>Dank voor jullie aandacht! SAMEN BOUWEN WE AAN INCLUSIEVER ONDERWIJS</vt:lpstr>
      <vt:lpstr>Zuiderbos  &amp;  Zorgbegeleiding Uniek </vt:lpstr>
      <vt:lpstr>OZA  Zuiderbos  &amp; Zorgbegeleiding Uniek </vt:lpstr>
      <vt:lpstr>Samen staan we sterker dan alleen, de kracht van samenwerking   </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Evi van Galen</dc:creator>
  <cp:lastModifiedBy>Jarno Fransen</cp:lastModifiedBy>
  <cp:revision>85</cp:revision>
  <dcterms:created xsi:type="dcterms:W3CDTF">2022-09-05T19:36:05Z</dcterms:created>
  <dcterms:modified xsi:type="dcterms:W3CDTF">2025-11-20T13:03:06Z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0x010100408D35280472D942A256767231503264</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y fmtid="{D5CDD505-2E9C-101B-9397-08002B2CF9AE}" pid="10" name="Order">
    <vt:r8>50500</vt:r8>
  </property>
</Properties>
</file>